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6ca1d85d707450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ac23886f6ed4b2a"/>
  </p:sldMasterIdLst>
  <p:sldIdLst>
    <p:sldId xmlns:r="http://schemas.openxmlformats.org/officeDocument/2006/relationships" id="256" r:id="R0ba36419910649f4"/>
    <p:sldId xmlns:r="http://schemas.openxmlformats.org/officeDocument/2006/relationships" id="257" r:id="Rea2695727d294fcf"/>
    <p:sldId xmlns:r="http://schemas.openxmlformats.org/officeDocument/2006/relationships" id="258" r:id="R1c603687ae7d4bfa"/>
    <p:sldId xmlns:r="http://schemas.openxmlformats.org/officeDocument/2006/relationships" id="259" r:id="R2411812e73dc448d"/>
    <p:sldId xmlns:r="http://schemas.openxmlformats.org/officeDocument/2006/relationships" id="260" r:id="R7c628a0919be4f85"/>
    <p:sldId xmlns:r="http://schemas.openxmlformats.org/officeDocument/2006/relationships" id="261" r:id="R00321804884a4162"/>
    <p:sldId xmlns:r="http://schemas.openxmlformats.org/officeDocument/2006/relationships" id="262" r:id="R76ef7646652b456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ac23886f6ed4b2a" /><Relationship Type="http://schemas.openxmlformats.org/officeDocument/2006/relationships/slide" Target="/ppt/slides/slide1.xml" Id="R0ba36419910649f4" /><Relationship Type="http://schemas.openxmlformats.org/officeDocument/2006/relationships/slide" Target="/ppt/slides/slide2.xml" Id="Rea2695727d294fcf" /><Relationship Type="http://schemas.openxmlformats.org/officeDocument/2006/relationships/slide" Target="/ppt/slides/slide3.xml" Id="R1c603687ae7d4bfa" /><Relationship Type="http://schemas.openxmlformats.org/officeDocument/2006/relationships/slide" Target="/ppt/slides/slide4.xml" Id="R2411812e73dc448d" /><Relationship Type="http://schemas.openxmlformats.org/officeDocument/2006/relationships/slide" Target="/ppt/slides/slide5.xml" Id="R7c628a0919be4f85" /><Relationship Type="http://schemas.openxmlformats.org/officeDocument/2006/relationships/slide" Target="/ppt/slides/slide6.xml" Id="R00321804884a4162" /><Relationship Type="http://schemas.openxmlformats.org/officeDocument/2006/relationships/slide" Target="/ppt/slides/slide7.xml" Id="R76ef7646652b456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979d5c7049d488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78e3ad171a4050" /><Relationship Type="http://schemas.openxmlformats.org/officeDocument/2006/relationships/theme" Target="/ppt/slideMasters/theme/theme1.xml" Id="Rba5c9609e66b4d9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778e3ad171a405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8915e5fdbb4dc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2023ca2f36498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35969ff6734ab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e9a051517845a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5f4e0834c84bb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ccb00e50d84b8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39c17d17aa40f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OSS FORENEDE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OSS FORENEDE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OSS FORENEDE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OSS FORENEDE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OSS FORENEDE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OSS FORENEDE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−40 405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7 099 498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18 091 514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21 401 504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OSS FORENEDE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 STEINAR SMEBY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OSS FORENEDE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Holgerslystveien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0280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989 193 813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OSS FORENEDE INVEST AS</a:t>
            </a:r>
          </a:p>
        </p:txBody>
      </p:sp>
    </p:spTree>
  </p:cSld>
  <p:clrMapOvr>
    <a:masterClrMapping xmlns:a="http://schemas.openxmlformats.org/drawingml/2006/main"/>
  </p:clrMapOvr>
</p:sld>
</file>