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e76a75b9962489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c77f572e15544a8"/>
  </p:sldMasterIdLst>
  <p:sldIdLst>
    <p:sldId xmlns:r="http://schemas.openxmlformats.org/officeDocument/2006/relationships" id="256" r:id="R652c92afb3fd4ff0"/>
    <p:sldId xmlns:r="http://schemas.openxmlformats.org/officeDocument/2006/relationships" id="257" r:id="R8f1b8d0917214ea0"/>
    <p:sldId xmlns:r="http://schemas.openxmlformats.org/officeDocument/2006/relationships" id="258" r:id="Rf21ebf862d4b4652"/>
    <p:sldId xmlns:r="http://schemas.openxmlformats.org/officeDocument/2006/relationships" id="259" r:id="R69f8ca7bcbd9409e"/>
    <p:sldId xmlns:r="http://schemas.openxmlformats.org/officeDocument/2006/relationships" id="260" r:id="R7206591d4b5f414d"/>
    <p:sldId xmlns:r="http://schemas.openxmlformats.org/officeDocument/2006/relationships" id="261" r:id="R1aa3926ee7be417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77f572e15544a8" /><Relationship Type="http://schemas.openxmlformats.org/officeDocument/2006/relationships/slide" Target="/ppt/slides/slide1.xml" Id="R652c92afb3fd4ff0" /><Relationship Type="http://schemas.openxmlformats.org/officeDocument/2006/relationships/slide" Target="/ppt/slides/slide2.xml" Id="R8f1b8d0917214ea0" /><Relationship Type="http://schemas.openxmlformats.org/officeDocument/2006/relationships/slide" Target="/ppt/slides/slide3.xml" Id="Rf21ebf862d4b4652" /><Relationship Type="http://schemas.openxmlformats.org/officeDocument/2006/relationships/slide" Target="/ppt/slides/slide4.xml" Id="R69f8ca7bcbd9409e" /><Relationship Type="http://schemas.openxmlformats.org/officeDocument/2006/relationships/slide" Target="/ppt/slides/slide5.xml" Id="R7206591d4b5f414d" /><Relationship Type="http://schemas.openxmlformats.org/officeDocument/2006/relationships/slide" Target="/ppt/slides/slide6.xml" Id="R1aa3926ee7be417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4f86ea3d564f4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cf27d411bc4156" /><Relationship Type="http://schemas.openxmlformats.org/officeDocument/2006/relationships/theme" Target="/ppt/slideMasters/theme/theme1.xml" Id="R226830f14d734df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9cf27d411bc415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49750ce0bc435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d30db863f744e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a58a012cdd433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859186b501409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02314cec5d487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9b8ea2cca7412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BØS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General von Hovens vei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smebyjr4@gmail.com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989 193 821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BØS AS</a:t>
            </a:r>
          </a:p>
        </p:txBody>
      </p:sp>
    </p:spTree>
  </p:cSld>
  <p:clrMapOvr>
    <a:masterClrMapping xmlns:a="http://schemas.openxmlformats.org/drawingml/2006/main"/>
  </p:clrMapOvr>
</p:sld>
</file>