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3f21da560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4ae3405214dd7"/>
  </p:sldMasterIdLst>
  <p:sldIdLst>
    <p:sldId xmlns:r="http://schemas.openxmlformats.org/officeDocument/2006/relationships" id="256" r:id="Ra2115fe84e144427"/>
    <p:sldId xmlns:r="http://schemas.openxmlformats.org/officeDocument/2006/relationships" id="257" r:id="Rb71f61a6442d454a"/>
    <p:sldId xmlns:r="http://schemas.openxmlformats.org/officeDocument/2006/relationships" id="258" r:id="R47047a0527cc4841"/>
    <p:sldId xmlns:r="http://schemas.openxmlformats.org/officeDocument/2006/relationships" id="259" r:id="Rfdb6dd6a14344641"/>
    <p:sldId xmlns:r="http://schemas.openxmlformats.org/officeDocument/2006/relationships" id="260" r:id="Rcd7faee63dee4944"/>
    <p:sldId xmlns:r="http://schemas.openxmlformats.org/officeDocument/2006/relationships" id="261" r:id="R59b53680b34a4421"/>
    <p:sldId xmlns:r="http://schemas.openxmlformats.org/officeDocument/2006/relationships" id="262" r:id="R98fb9ada4249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4ae3405214dd7" /><Relationship Type="http://schemas.openxmlformats.org/officeDocument/2006/relationships/slide" Target="/ppt/slides/slide1.xml" Id="Ra2115fe84e144427" /><Relationship Type="http://schemas.openxmlformats.org/officeDocument/2006/relationships/slide" Target="/ppt/slides/slide2.xml" Id="Rb71f61a6442d454a" /><Relationship Type="http://schemas.openxmlformats.org/officeDocument/2006/relationships/slide" Target="/ppt/slides/slide3.xml" Id="R47047a0527cc4841" /><Relationship Type="http://schemas.openxmlformats.org/officeDocument/2006/relationships/slide" Target="/ppt/slides/slide4.xml" Id="Rfdb6dd6a14344641" /><Relationship Type="http://schemas.openxmlformats.org/officeDocument/2006/relationships/slide" Target="/ppt/slides/slide5.xml" Id="Rcd7faee63dee4944" /><Relationship Type="http://schemas.openxmlformats.org/officeDocument/2006/relationships/slide" Target="/ppt/slides/slide6.xml" Id="R59b53680b34a4421" /><Relationship Type="http://schemas.openxmlformats.org/officeDocument/2006/relationships/slide" Target="/ppt/slides/slide7.xml" Id="R98fb9ada4249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1a3a27e9a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74ba8f0e424f" /><Relationship Type="http://schemas.openxmlformats.org/officeDocument/2006/relationships/theme" Target="/ppt/slideMasters/theme/theme1.xml" Id="R9d9d90d15103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a74ba8f0e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53b984d9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1460221d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45818cf0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3c67883a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514aa20f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7fa58661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cf197d13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