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99808f0f1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0a605ca014dba"/>
  </p:sldMasterIdLst>
  <p:sldIdLst>
    <p:sldId xmlns:r="http://schemas.openxmlformats.org/officeDocument/2006/relationships" id="256" r:id="R28d2ea66ee864cc6"/>
    <p:sldId xmlns:r="http://schemas.openxmlformats.org/officeDocument/2006/relationships" id="257" r:id="R2a8ccbed030f423d"/>
    <p:sldId xmlns:r="http://schemas.openxmlformats.org/officeDocument/2006/relationships" id="258" r:id="Rfa7ddb9cb35c48cf"/>
    <p:sldId xmlns:r="http://schemas.openxmlformats.org/officeDocument/2006/relationships" id="259" r:id="Rfa00010c458f441c"/>
    <p:sldId xmlns:r="http://schemas.openxmlformats.org/officeDocument/2006/relationships" id="260" r:id="R20c3cde7d89b4e39"/>
    <p:sldId xmlns:r="http://schemas.openxmlformats.org/officeDocument/2006/relationships" id="261" r:id="Rbf2b1e5fdb824ce8"/>
    <p:sldId xmlns:r="http://schemas.openxmlformats.org/officeDocument/2006/relationships" id="262" r:id="Rb3d54f65f8b3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0a605ca014dba" /><Relationship Type="http://schemas.openxmlformats.org/officeDocument/2006/relationships/slide" Target="/ppt/slides/slide1.xml" Id="R28d2ea66ee864cc6" /><Relationship Type="http://schemas.openxmlformats.org/officeDocument/2006/relationships/slide" Target="/ppt/slides/slide2.xml" Id="R2a8ccbed030f423d" /><Relationship Type="http://schemas.openxmlformats.org/officeDocument/2006/relationships/slide" Target="/ppt/slides/slide3.xml" Id="Rfa7ddb9cb35c48cf" /><Relationship Type="http://schemas.openxmlformats.org/officeDocument/2006/relationships/slide" Target="/ppt/slides/slide4.xml" Id="Rfa00010c458f441c" /><Relationship Type="http://schemas.openxmlformats.org/officeDocument/2006/relationships/slide" Target="/ppt/slides/slide5.xml" Id="R20c3cde7d89b4e39" /><Relationship Type="http://schemas.openxmlformats.org/officeDocument/2006/relationships/slide" Target="/ppt/slides/slide6.xml" Id="Rbf2b1e5fdb824ce8" /><Relationship Type="http://schemas.openxmlformats.org/officeDocument/2006/relationships/slide" Target="/ppt/slides/slide7.xml" Id="Rb3d54f65f8b3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e3be09673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dbf38147f44dc" /><Relationship Type="http://schemas.openxmlformats.org/officeDocument/2006/relationships/theme" Target="/ppt/slideMasters/theme/theme1.xml" Id="R9d09585f9ca7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dbf38147f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4eef12265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34ec50de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0c72df1f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83647750d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be7a1b8bd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3017e5199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496f17da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GAF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2 187 309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GUTTORM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Topdalsveien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GAF AS</a:t>
            </a:r>
          </a:p>
        </p:txBody>
      </p:sp>
    </p:spTree>
  </p:cSld>
  <p:clrMapOvr>
    <a:masterClrMapping xmlns:a="http://schemas.openxmlformats.org/drawingml/2006/main"/>
  </p:clrMapOvr>
</p:sld>
</file>