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13ede9ca9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a76e6bd1842ae"/>
  </p:sldMasterIdLst>
  <p:sldIdLst>
    <p:sldId xmlns:r="http://schemas.openxmlformats.org/officeDocument/2006/relationships" id="256" r:id="R51386747ebd54e20"/>
    <p:sldId xmlns:r="http://schemas.openxmlformats.org/officeDocument/2006/relationships" id="257" r:id="R7d06f61de2e949de"/>
    <p:sldId xmlns:r="http://schemas.openxmlformats.org/officeDocument/2006/relationships" id="258" r:id="Radf935d7561c4914"/>
    <p:sldId xmlns:r="http://schemas.openxmlformats.org/officeDocument/2006/relationships" id="259" r:id="Rd1dc223e0e1d48cf"/>
    <p:sldId xmlns:r="http://schemas.openxmlformats.org/officeDocument/2006/relationships" id="260" r:id="Rcffdc651176b4139"/>
    <p:sldId xmlns:r="http://schemas.openxmlformats.org/officeDocument/2006/relationships" id="261" r:id="R0990ed4cfaa64fd1"/>
    <p:sldId xmlns:r="http://schemas.openxmlformats.org/officeDocument/2006/relationships" id="262" r:id="R9a92e5172b4e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a76e6bd1842ae" /><Relationship Type="http://schemas.openxmlformats.org/officeDocument/2006/relationships/slide" Target="/ppt/slides/slide1.xml" Id="R51386747ebd54e20" /><Relationship Type="http://schemas.openxmlformats.org/officeDocument/2006/relationships/slide" Target="/ppt/slides/slide2.xml" Id="R7d06f61de2e949de" /><Relationship Type="http://schemas.openxmlformats.org/officeDocument/2006/relationships/slide" Target="/ppt/slides/slide3.xml" Id="Radf935d7561c4914" /><Relationship Type="http://schemas.openxmlformats.org/officeDocument/2006/relationships/slide" Target="/ppt/slides/slide4.xml" Id="Rd1dc223e0e1d48cf" /><Relationship Type="http://schemas.openxmlformats.org/officeDocument/2006/relationships/slide" Target="/ppt/slides/slide5.xml" Id="Rcffdc651176b4139" /><Relationship Type="http://schemas.openxmlformats.org/officeDocument/2006/relationships/slide" Target="/ppt/slides/slide6.xml" Id="R0990ed4cfaa64fd1" /><Relationship Type="http://schemas.openxmlformats.org/officeDocument/2006/relationships/slide" Target="/ppt/slides/slide7.xml" Id="R9a92e5172b4e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5918d7129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66dff8f04b4d" /><Relationship Type="http://schemas.openxmlformats.org/officeDocument/2006/relationships/theme" Target="/ppt/slideMasters/theme/theme1.xml" Id="Rf81d5f999d8e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966dff8f0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3f5056c1c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d26b5744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e46494d2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f4e00abda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2ba193c7b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2ab1d294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6dafa223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