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82ad6a944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66bd6e3b5462a"/>
  </p:sldMasterIdLst>
  <p:sldIdLst>
    <p:sldId xmlns:r="http://schemas.openxmlformats.org/officeDocument/2006/relationships" id="256" r:id="R8df9851db94a4df3"/>
    <p:sldId xmlns:r="http://schemas.openxmlformats.org/officeDocument/2006/relationships" id="257" r:id="R5109141162884ee1"/>
    <p:sldId xmlns:r="http://schemas.openxmlformats.org/officeDocument/2006/relationships" id="258" r:id="Reddc56284cab4724"/>
    <p:sldId xmlns:r="http://schemas.openxmlformats.org/officeDocument/2006/relationships" id="259" r:id="R87a49e20473a40aa"/>
    <p:sldId xmlns:r="http://schemas.openxmlformats.org/officeDocument/2006/relationships" id="260" r:id="R422833c7773d450d"/>
    <p:sldId xmlns:r="http://schemas.openxmlformats.org/officeDocument/2006/relationships" id="261" r:id="R3829bf8ff7ce44b0"/>
    <p:sldId xmlns:r="http://schemas.openxmlformats.org/officeDocument/2006/relationships" id="262" r:id="Rcb489ef2e2c0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66bd6e3b5462a" /><Relationship Type="http://schemas.openxmlformats.org/officeDocument/2006/relationships/slide" Target="/ppt/slides/slide1.xml" Id="R8df9851db94a4df3" /><Relationship Type="http://schemas.openxmlformats.org/officeDocument/2006/relationships/slide" Target="/ppt/slides/slide2.xml" Id="R5109141162884ee1" /><Relationship Type="http://schemas.openxmlformats.org/officeDocument/2006/relationships/slide" Target="/ppt/slides/slide3.xml" Id="Reddc56284cab4724" /><Relationship Type="http://schemas.openxmlformats.org/officeDocument/2006/relationships/slide" Target="/ppt/slides/slide4.xml" Id="R87a49e20473a40aa" /><Relationship Type="http://schemas.openxmlformats.org/officeDocument/2006/relationships/slide" Target="/ppt/slides/slide5.xml" Id="R422833c7773d450d" /><Relationship Type="http://schemas.openxmlformats.org/officeDocument/2006/relationships/slide" Target="/ppt/slides/slide6.xml" Id="R3829bf8ff7ce44b0" /><Relationship Type="http://schemas.openxmlformats.org/officeDocument/2006/relationships/slide" Target="/ppt/slides/slide7.xml" Id="Rcb489ef2e2c0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9cceef0c14a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b65b5f7a24123" /><Relationship Type="http://schemas.openxmlformats.org/officeDocument/2006/relationships/theme" Target="/ppt/slideMasters/theme/theme1.xml" Id="Rdd53d181143a40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8b65b5f7a241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698734a7e48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a96e031844a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8d31aede14e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99b5dc3d44e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4b9ab650246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5872c131d48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461b6d302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STELLA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STELLA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50 917 508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299 841 080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304 386 545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AUGUST FREDRIK G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 CAPITAL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SOCA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THECA INVESTERINGER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 AUGUST FREDRIK G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STELLA AS</a:t>
            </a:r>
          </a:p>
        </p:txBody>
      </p:sp>
    </p:spTree>
  </p:cSld>
  <p:clrMapOvr>
    <a:masterClrMapping xmlns:a="http://schemas.openxmlformats.org/drawingml/2006/main"/>
  </p:clrMapOvr>
</p:sld>
</file>