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da3a68a518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af398e85884454"/>
  </p:sldMasterIdLst>
  <p:sldIdLst>
    <p:sldId xmlns:r="http://schemas.openxmlformats.org/officeDocument/2006/relationships" id="256" r:id="Rba87c3da99364d48"/>
    <p:sldId xmlns:r="http://schemas.openxmlformats.org/officeDocument/2006/relationships" id="257" r:id="Rfc3130a2687548bf"/>
    <p:sldId xmlns:r="http://schemas.openxmlformats.org/officeDocument/2006/relationships" id="258" r:id="R368b22b53c4e4f1d"/>
    <p:sldId xmlns:r="http://schemas.openxmlformats.org/officeDocument/2006/relationships" id="259" r:id="Rd3d18a2bc1e04e42"/>
    <p:sldId xmlns:r="http://schemas.openxmlformats.org/officeDocument/2006/relationships" id="260" r:id="R1495e3df9db44cc4"/>
    <p:sldId xmlns:r="http://schemas.openxmlformats.org/officeDocument/2006/relationships" id="261" r:id="Re6d88356fa8b428e"/>
    <p:sldId xmlns:r="http://schemas.openxmlformats.org/officeDocument/2006/relationships" id="262" r:id="R5e1a8192bb3a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f398e85884454" /><Relationship Type="http://schemas.openxmlformats.org/officeDocument/2006/relationships/slide" Target="/ppt/slides/slide1.xml" Id="Rba87c3da99364d48" /><Relationship Type="http://schemas.openxmlformats.org/officeDocument/2006/relationships/slide" Target="/ppt/slides/slide2.xml" Id="Rfc3130a2687548bf" /><Relationship Type="http://schemas.openxmlformats.org/officeDocument/2006/relationships/slide" Target="/ppt/slides/slide3.xml" Id="R368b22b53c4e4f1d" /><Relationship Type="http://schemas.openxmlformats.org/officeDocument/2006/relationships/slide" Target="/ppt/slides/slide4.xml" Id="Rd3d18a2bc1e04e42" /><Relationship Type="http://schemas.openxmlformats.org/officeDocument/2006/relationships/slide" Target="/ppt/slides/slide5.xml" Id="R1495e3df9db44cc4" /><Relationship Type="http://schemas.openxmlformats.org/officeDocument/2006/relationships/slide" Target="/ppt/slides/slide6.xml" Id="Re6d88356fa8b428e" /><Relationship Type="http://schemas.openxmlformats.org/officeDocument/2006/relationships/slide" Target="/ppt/slides/slide7.xml" Id="R5e1a8192bb3a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b28358e42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aff42748b4f85" /><Relationship Type="http://schemas.openxmlformats.org/officeDocument/2006/relationships/theme" Target="/ppt/slideMasters/theme/theme1.xml" Id="R06ddc2e682ac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eaff42748b4f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2edd3b2b2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f088ee2a048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346ab7f244c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83c0ee5e3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e94d1d9d9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c0b0c661f42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a8eab0dae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KITTY OG CATO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KITTY OG CATO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KITTY OG CATO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KITTY OG CATO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KITTY OG CATO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KITTY OG CATO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3 864 137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3 941 630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KITTY OG CATO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CATO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KITTY NYSKOG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KITTY OG CATO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29 19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KITTY OG CATO INVEST AS</a:t>
            </a:r>
          </a:p>
        </p:txBody>
      </p:sp>
    </p:spTree>
  </p:cSld>
  <p:clrMapOvr>
    <a:masterClrMapping xmlns:a="http://schemas.openxmlformats.org/drawingml/2006/main"/>
  </p:clrMapOvr>
</p:sld>
</file>