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de6c53a2c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515dbfe96d46aa"/>
  </p:sldMasterIdLst>
  <p:sldIdLst>
    <p:sldId xmlns:r="http://schemas.openxmlformats.org/officeDocument/2006/relationships" id="256" r:id="Rbf64990b36a64b98"/>
    <p:sldId xmlns:r="http://schemas.openxmlformats.org/officeDocument/2006/relationships" id="257" r:id="R80bd9990ec8a4dda"/>
    <p:sldId xmlns:r="http://schemas.openxmlformats.org/officeDocument/2006/relationships" id="258" r:id="R891e5e9cf7894aaf"/>
    <p:sldId xmlns:r="http://schemas.openxmlformats.org/officeDocument/2006/relationships" id="259" r:id="R79e1afd99e2c4a6a"/>
    <p:sldId xmlns:r="http://schemas.openxmlformats.org/officeDocument/2006/relationships" id="260" r:id="Rd6b6c120805249a9"/>
    <p:sldId xmlns:r="http://schemas.openxmlformats.org/officeDocument/2006/relationships" id="261" r:id="Rbb9f9f02a1e84f22"/>
    <p:sldId xmlns:r="http://schemas.openxmlformats.org/officeDocument/2006/relationships" id="262" r:id="R0fdc0f8adca4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15dbfe96d46aa" /><Relationship Type="http://schemas.openxmlformats.org/officeDocument/2006/relationships/slide" Target="/ppt/slides/slide1.xml" Id="Rbf64990b36a64b98" /><Relationship Type="http://schemas.openxmlformats.org/officeDocument/2006/relationships/slide" Target="/ppt/slides/slide2.xml" Id="R80bd9990ec8a4dda" /><Relationship Type="http://schemas.openxmlformats.org/officeDocument/2006/relationships/slide" Target="/ppt/slides/slide3.xml" Id="R891e5e9cf7894aaf" /><Relationship Type="http://schemas.openxmlformats.org/officeDocument/2006/relationships/slide" Target="/ppt/slides/slide4.xml" Id="R79e1afd99e2c4a6a" /><Relationship Type="http://schemas.openxmlformats.org/officeDocument/2006/relationships/slide" Target="/ppt/slides/slide5.xml" Id="Rd6b6c120805249a9" /><Relationship Type="http://schemas.openxmlformats.org/officeDocument/2006/relationships/slide" Target="/ppt/slides/slide6.xml" Id="Rbb9f9f02a1e84f22" /><Relationship Type="http://schemas.openxmlformats.org/officeDocument/2006/relationships/slide" Target="/ppt/slides/slide7.xml" Id="R0fdc0f8adca4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9a0282585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b9a8fb3954f4e" /><Relationship Type="http://schemas.openxmlformats.org/officeDocument/2006/relationships/theme" Target="/ppt/slideMasters/theme/theme1.xml" Id="R791a0ffde9d447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1b9a8fb395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d871cb06d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916eba100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d31771c0443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cee368dc4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c4eeb37aa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e4a97a4df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4159fe6f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SGUNDERSEN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SGUNDERSEN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3 565 721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Wessels gate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SGUNDERSEN HOLDING AS</a:t>
            </a:r>
          </a:p>
        </p:txBody>
      </p:sp>
    </p:spTree>
  </p:cSld>
  <p:clrMapOvr>
    <a:masterClrMapping xmlns:a="http://schemas.openxmlformats.org/drawingml/2006/main"/>
  </p:clrMapOvr>
</p:sld>
</file>