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deeb0f8be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0632870ba4064"/>
  </p:sldMasterIdLst>
  <p:sldIdLst>
    <p:sldId xmlns:r="http://schemas.openxmlformats.org/officeDocument/2006/relationships" id="256" r:id="R2f0251f47f704eec"/>
    <p:sldId xmlns:r="http://schemas.openxmlformats.org/officeDocument/2006/relationships" id="257" r:id="Rbf58667e4f6147e9"/>
    <p:sldId xmlns:r="http://schemas.openxmlformats.org/officeDocument/2006/relationships" id="258" r:id="R78c875b694fb481d"/>
    <p:sldId xmlns:r="http://schemas.openxmlformats.org/officeDocument/2006/relationships" id="259" r:id="Re263bd7a1197490a"/>
    <p:sldId xmlns:r="http://schemas.openxmlformats.org/officeDocument/2006/relationships" id="260" r:id="R119099ad5b8c4170"/>
    <p:sldId xmlns:r="http://schemas.openxmlformats.org/officeDocument/2006/relationships" id="261" r:id="R2a70a781b997463d"/>
    <p:sldId xmlns:r="http://schemas.openxmlformats.org/officeDocument/2006/relationships" id="262" r:id="R5f5c919b5e6f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0632870ba4064" /><Relationship Type="http://schemas.openxmlformats.org/officeDocument/2006/relationships/slide" Target="/ppt/slides/slide1.xml" Id="R2f0251f47f704eec" /><Relationship Type="http://schemas.openxmlformats.org/officeDocument/2006/relationships/slide" Target="/ppt/slides/slide2.xml" Id="Rbf58667e4f6147e9" /><Relationship Type="http://schemas.openxmlformats.org/officeDocument/2006/relationships/slide" Target="/ppt/slides/slide3.xml" Id="R78c875b694fb481d" /><Relationship Type="http://schemas.openxmlformats.org/officeDocument/2006/relationships/slide" Target="/ppt/slides/slide4.xml" Id="Re263bd7a1197490a" /><Relationship Type="http://schemas.openxmlformats.org/officeDocument/2006/relationships/slide" Target="/ppt/slides/slide5.xml" Id="R119099ad5b8c4170" /><Relationship Type="http://schemas.openxmlformats.org/officeDocument/2006/relationships/slide" Target="/ppt/slides/slide6.xml" Id="R2a70a781b997463d" /><Relationship Type="http://schemas.openxmlformats.org/officeDocument/2006/relationships/slide" Target="/ppt/slides/slide7.xml" Id="R5f5c919b5e6f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9a8d042d3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672e7a094edd" /><Relationship Type="http://schemas.openxmlformats.org/officeDocument/2006/relationships/theme" Target="/ppt/slideMasters/theme/theme1.xml" Id="Rd95045a9831e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b672e7a09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23cf472d2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b5d51009f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0d88b0396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aa2e205c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039208fe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3a625ae0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4fc1f0e5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HOLDING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1 684 617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MINDOR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Mindor Holte, Stølsvegen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 HOLDING AS</a:t>
            </a:r>
          </a:p>
        </p:txBody>
      </p:sp>
    </p:spTree>
  </p:cSld>
  <p:clrMapOvr>
    <a:masterClrMapping xmlns:a="http://schemas.openxmlformats.org/drawingml/2006/main"/>
  </p:clrMapOvr>
</p:sld>
</file>