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4cc5c7b09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5790e68204eb6"/>
  </p:sldMasterIdLst>
  <p:sldIdLst>
    <p:sldId xmlns:r="http://schemas.openxmlformats.org/officeDocument/2006/relationships" id="256" r:id="R9ef6d21bb41c4abb"/>
    <p:sldId xmlns:r="http://schemas.openxmlformats.org/officeDocument/2006/relationships" id="257" r:id="R275ca51ef868433d"/>
    <p:sldId xmlns:r="http://schemas.openxmlformats.org/officeDocument/2006/relationships" id="258" r:id="R0e4e32647e154ff9"/>
    <p:sldId xmlns:r="http://schemas.openxmlformats.org/officeDocument/2006/relationships" id="259" r:id="Rbd7a51a2ef8d4a13"/>
    <p:sldId xmlns:r="http://schemas.openxmlformats.org/officeDocument/2006/relationships" id="260" r:id="R2b9467adf8254322"/>
    <p:sldId xmlns:r="http://schemas.openxmlformats.org/officeDocument/2006/relationships" id="261" r:id="Rbf9b90bef886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5790e68204eb6" /><Relationship Type="http://schemas.openxmlformats.org/officeDocument/2006/relationships/slide" Target="/ppt/slides/slide1.xml" Id="R9ef6d21bb41c4abb" /><Relationship Type="http://schemas.openxmlformats.org/officeDocument/2006/relationships/slide" Target="/ppt/slides/slide2.xml" Id="R275ca51ef868433d" /><Relationship Type="http://schemas.openxmlformats.org/officeDocument/2006/relationships/slide" Target="/ppt/slides/slide3.xml" Id="R0e4e32647e154ff9" /><Relationship Type="http://schemas.openxmlformats.org/officeDocument/2006/relationships/slide" Target="/ppt/slides/slide4.xml" Id="Rbd7a51a2ef8d4a13" /><Relationship Type="http://schemas.openxmlformats.org/officeDocument/2006/relationships/slide" Target="/ppt/slides/slide5.xml" Id="R2b9467adf8254322" /><Relationship Type="http://schemas.openxmlformats.org/officeDocument/2006/relationships/slide" Target="/ppt/slides/slide6.xml" Id="Rbf9b90bef886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98f5ff8a1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83d64f0e4737" /><Relationship Type="http://schemas.openxmlformats.org/officeDocument/2006/relationships/theme" Target="/ppt/slideMasters/theme/theme1.xml" Id="R158defa45665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283d64f0e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37cc7363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e9784397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347aa5760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87f341cc6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695d55c2e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017762ddd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