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9b29f54f0041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afc38d8ec643f0"/>
  </p:sldMasterIdLst>
  <p:sldIdLst>
    <p:sldId xmlns:r="http://schemas.openxmlformats.org/officeDocument/2006/relationships" id="256" r:id="Radb5de50cb1b4f81"/>
    <p:sldId xmlns:r="http://schemas.openxmlformats.org/officeDocument/2006/relationships" id="257" r:id="R44d800415e2c49e5"/>
    <p:sldId xmlns:r="http://schemas.openxmlformats.org/officeDocument/2006/relationships" id="258" r:id="R7b51f1d2e23e4287"/>
    <p:sldId xmlns:r="http://schemas.openxmlformats.org/officeDocument/2006/relationships" id="259" r:id="Re6f836139bab43fc"/>
    <p:sldId xmlns:r="http://schemas.openxmlformats.org/officeDocument/2006/relationships" id="260" r:id="R8fed58093338407d"/>
    <p:sldId xmlns:r="http://schemas.openxmlformats.org/officeDocument/2006/relationships" id="261" r:id="Rcff4fb7b20374052"/>
    <p:sldId xmlns:r="http://schemas.openxmlformats.org/officeDocument/2006/relationships" id="262" r:id="R184e0e67057b4f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afc38d8ec643f0" /><Relationship Type="http://schemas.openxmlformats.org/officeDocument/2006/relationships/slide" Target="/ppt/slides/slide1.xml" Id="Radb5de50cb1b4f81" /><Relationship Type="http://schemas.openxmlformats.org/officeDocument/2006/relationships/slide" Target="/ppt/slides/slide2.xml" Id="R44d800415e2c49e5" /><Relationship Type="http://schemas.openxmlformats.org/officeDocument/2006/relationships/slide" Target="/ppt/slides/slide3.xml" Id="R7b51f1d2e23e4287" /><Relationship Type="http://schemas.openxmlformats.org/officeDocument/2006/relationships/slide" Target="/ppt/slides/slide4.xml" Id="Re6f836139bab43fc" /><Relationship Type="http://schemas.openxmlformats.org/officeDocument/2006/relationships/slide" Target="/ppt/slides/slide5.xml" Id="R8fed58093338407d" /><Relationship Type="http://schemas.openxmlformats.org/officeDocument/2006/relationships/slide" Target="/ppt/slides/slide6.xml" Id="Rcff4fb7b20374052" /><Relationship Type="http://schemas.openxmlformats.org/officeDocument/2006/relationships/slide" Target="/ppt/slides/slide7.xml" Id="R184e0e67057b4f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725507ab5b4d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4f038e86746e7" /><Relationship Type="http://schemas.openxmlformats.org/officeDocument/2006/relationships/theme" Target="/ppt/slideMasters/theme/theme1.xml" Id="R56cb6a0be16247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24f038e86746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42a9eab084b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d904b7a0c46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34367f8974c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41ab8f2204d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cf3e281714d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5b446dbde48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eb2ae943f46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BME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BME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2 054 546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43 393 559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45 065 487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PETERSEN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Petersen, Bygdøy allé 56C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989 195 921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