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a7aa5ebdd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f9a238c394d61"/>
  </p:sldMasterIdLst>
  <p:sldIdLst>
    <p:sldId xmlns:r="http://schemas.openxmlformats.org/officeDocument/2006/relationships" id="256" r:id="R54f14d3510bc4057"/>
    <p:sldId xmlns:r="http://schemas.openxmlformats.org/officeDocument/2006/relationships" id="257" r:id="Rb4c798acdfb34086"/>
    <p:sldId xmlns:r="http://schemas.openxmlformats.org/officeDocument/2006/relationships" id="258" r:id="R5ee1b8431d8a416e"/>
    <p:sldId xmlns:r="http://schemas.openxmlformats.org/officeDocument/2006/relationships" id="259" r:id="R65daa84ec5274e63"/>
    <p:sldId xmlns:r="http://schemas.openxmlformats.org/officeDocument/2006/relationships" id="260" r:id="R0330078b600740c4"/>
    <p:sldId xmlns:r="http://schemas.openxmlformats.org/officeDocument/2006/relationships" id="261" r:id="R915e000046654fb5"/>
    <p:sldId xmlns:r="http://schemas.openxmlformats.org/officeDocument/2006/relationships" id="262" r:id="R10746c50ee614d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f9a238c394d61" /><Relationship Type="http://schemas.openxmlformats.org/officeDocument/2006/relationships/slide" Target="/ppt/slides/slide1.xml" Id="R54f14d3510bc4057" /><Relationship Type="http://schemas.openxmlformats.org/officeDocument/2006/relationships/slide" Target="/ppt/slides/slide2.xml" Id="Rb4c798acdfb34086" /><Relationship Type="http://schemas.openxmlformats.org/officeDocument/2006/relationships/slide" Target="/ppt/slides/slide3.xml" Id="R5ee1b8431d8a416e" /><Relationship Type="http://schemas.openxmlformats.org/officeDocument/2006/relationships/slide" Target="/ppt/slides/slide4.xml" Id="R65daa84ec5274e63" /><Relationship Type="http://schemas.openxmlformats.org/officeDocument/2006/relationships/slide" Target="/ppt/slides/slide5.xml" Id="R0330078b600740c4" /><Relationship Type="http://schemas.openxmlformats.org/officeDocument/2006/relationships/slide" Target="/ppt/slides/slide6.xml" Id="R915e000046654fb5" /><Relationship Type="http://schemas.openxmlformats.org/officeDocument/2006/relationships/slide" Target="/ppt/slides/slide7.xml" Id="R10746c50ee614d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9cf471c5b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c223e152c4487" /><Relationship Type="http://schemas.openxmlformats.org/officeDocument/2006/relationships/theme" Target="/ppt/slideMasters/theme/theme1.xml" Id="R9e7b7341ae0c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c223e152c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3c8673778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17991cca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4b7f81246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f0093128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f0dbdb3e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e8c38df25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cf3df1472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BRENNHOLM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HOLDING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5 297 278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BEATE SANDTORV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Grimseidvegen 449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