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b58f5941f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44e4453904402"/>
  </p:sldMasterIdLst>
  <p:sldIdLst>
    <p:sldId xmlns:r="http://schemas.openxmlformats.org/officeDocument/2006/relationships" id="256" r:id="R957949ed03d349fd"/>
    <p:sldId xmlns:r="http://schemas.openxmlformats.org/officeDocument/2006/relationships" id="257" r:id="Racdf4517db654da5"/>
    <p:sldId xmlns:r="http://schemas.openxmlformats.org/officeDocument/2006/relationships" id="258" r:id="R1c588ddf43d04293"/>
    <p:sldId xmlns:r="http://schemas.openxmlformats.org/officeDocument/2006/relationships" id="259" r:id="Reee9728d73dc4593"/>
    <p:sldId xmlns:r="http://schemas.openxmlformats.org/officeDocument/2006/relationships" id="260" r:id="R9d76621798e34ba3"/>
    <p:sldId xmlns:r="http://schemas.openxmlformats.org/officeDocument/2006/relationships" id="261" r:id="R6a857079d71740ec"/>
    <p:sldId xmlns:r="http://schemas.openxmlformats.org/officeDocument/2006/relationships" id="262" r:id="R5f54692ab967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44e4453904402" /><Relationship Type="http://schemas.openxmlformats.org/officeDocument/2006/relationships/slide" Target="/ppt/slides/slide1.xml" Id="R957949ed03d349fd" /><Relationship Type="http://schemas.openxmlformats.org/officeDocument/2006/relationships/slide" Target="/ppt/slides/slide2.xml" Id="Racdf4517db654da5" /><Relationship Type="http://schemas.openxmlformats.org/officeDocument/2006/relationships/slide" Target="/ppt/slides/slide3.xml" Id="R1c588ddf43d04293" /><Relationship Type="http://schemas.openxmlformats.org/officeDocument/2006/relationships/slide" Target="/ppt/slides/slide4.xml" Id="Reee9728d73dc4593" /><Relationship Type="http://schemas.openxmlformats.org/officeDocument/2006/relationships/slide" Target="/ppt/slides/slide5.xml" Id="R9d76621798e34ba3" /><Relationship Type="http://schemas.openxmlformats.org/officeDocument/2006/relationships/slide" Target="/ppt/slides/slide6.xml" Id="R6a857079d71740ec" /><Relationship Type="http://schemas.openxmlformats.org/officeDocument/2006/relationships/slide" Target="/ppt/slides/slide7.xml" Id="R5f54692ab967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660e9e6e0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b17ba7804824" /><Relationship Type="http://schemas.openxmlformats.org/officeDocument/2006/relationships/theme" Target="/ppt/slideMasters/theme/theme1.xml" Id="R66570cbc6ca44e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ab17ba780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a5905bed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af91f59c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b30cdc42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7cd9e1914e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4746a29f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27c6021f40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c0d4664d5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31 544 115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KJELL ARNE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HEIDI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MARIANN HJORTHAUG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 IDA E AURSTAD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