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3fca7ec9e7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07d88b24124e4c"/>
  </p:sldMasterIdLst>
  <p:sldIdLst>
    <p:sldId xmlns:r="http://schemas.openxmlformats.org/officeDocument/2006/relationships" id="256" r:id="R56b14feb6aed45a7"/>
    <p:sldId xmlns:r="http://schemas.openxmlformats.org/officeDocument/2006/relationships" id="257" r:id="Rc5106e78a3a548a6"/>
    <p:sldId xmlns:r="http://schemas.openxmlformats.org/officeDocument/2006/relationships" id="258" r:id="R1463074c330644d1"/>
    <p:sldId xmlns:r="http://schemas.openxmlformats.org/officeDocument/2006/relationships" id="259" r:id="R44e4197047834b53"/>
    <p:sldId xmlns:r="http://schemas.openxmlformats.org/officeDocument/2006/relationships" id="260" r:id="R5a8e9c8697024d97"/>
    <p:sldId xmlns:r="http://schemas.openxmlformats.org/officeDocument/2006/relationships" id="261" r:id="R2a550d321d754e6e"/>
    <p:sldId xmlns:r="http://schemas.openxmlformats.org/officeDocument/2006/relationships" id="262" r:id="R335c8afbb453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07d88b24124e4c" /><Relationship Type="http://schemas.openxmlformats.org/officeDocument/2006/relationships/slide" Target="/ppt/slides/slide1.xml" Id="R56b14feb6aed45a7" /><Relationship Type="http://schemas.openxmlformats.org/officeDocument/2006/relationships/slide" Target="/ppt/slides/slide2.xml" Id="Rc5106e78a3a548a6" /><Relationship Type="http://schemas.openxmlformats.org/officeDocument/2006/relationships/slide" Target="/ppt/slides/slide3.xml" Id="R1463074c330644d1" /><Relationship Type="http://schemas.openxmlformats.org/officeDocument/2006/relationships/slide" Target="/ppt/slides/slide4.xml" Id="R44e4197047834b53" /><Relationship Type="http://schemas.openxmlformats.org/officeDocument/2006/relationships/slide" Target="/ppt/slides/slide5.xml" Id="R5a8e9c8697024d97" /><Relationship Type="http://schemas.openxmlformats.org/officeDocument/2006/relationships/slide" Target="/ppt/slides/slide6.xml" Id="R2a550d321d754e6e" /><Relationship Type="http://schemas.openxmlformats.org/officeDocument/2006/relationships/slide" Target="/ppt/slides/slide7.xml" Id="R335c8afbb453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a8663f3ce43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5edd50eb4991" /><Relationship Type="http://schemas.openxmlformats.org/officeDocument/2006/relationships/theme" Target="/ppt/slideMasters/theme/theme1.xml" Id="Re877cd95b2ce40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4a5edd50eb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00b6947346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1c54a1b9a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1b5d828e4d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533729318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a1fb4939149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df44c27b48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75eff9a85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SVEINUNG LUNDE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LUNDE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5 247 122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Liastølveien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989 196 413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SVEINUNG LUNDE AS</a:t>
            </a:r>
          </a:p>
        </p:txBody>
      </p:sp>
    </p:spTree>
  </p:cSld>
  <p:clrMapOvr>
    <a:masterClrMapping xmlns:a="http://schemas.openxmlformats.org/drawingml/2006/main"/>
  </p:clrMapOvr>
</p:sld>
</file>