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54c59744d4d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61684fd2f44361"/>
  </p:sldMasterIdLst>
  <p:sldIdLst>
    <p:sldId xmlns:r="http://schemas.openxmlformats.org/officeDocument/2006/relationships" id="256" r:id="Rd972977f1afe4141"/>
    <p:sldId xmlns:r="http://schemas.openxmlformats.org/officeDocument/2006/relationships" id="257" r:id="Rf5191e001ebe44e3"/>
    <p:sldId xmlns:r="http://schemas.openxmlformats.org/officeDocument/2006/relationships" id="258" r:id="R064464a02c814095"/>
    <p:sldId xmlns:r="http://schemas.openxmlformats.org/officeDocument/2006/relationships" id="259" r:id="R4dc18b6bc2724f4c"/>
    <p:sldId xmlns:r="http://schemas.openxmlformats.org/officeDocument/2006/relationships" id="260" r:id="R734b314000184d1e"/>
    <p:sldId xmlns:r="http://schemas.openxmlformats.org/officeDocument/2006/relationships" id="261" r:id="R8c6ea4c1baed414c"/>
    <p:sldId xmlns:r="http://schemas.openxmlformats.org/officeDocument/2006/relationships" id="262" r:id="R44552615c40d4b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1684fd2f44361" /><Relationship Type="http://schemas.openxmlformats.org/officeDocument/2006/relationships/slide" Target="/ppt/slides/slide1.xml" Id="Rd972977f1afe4141" /><Relationship Type="http://schemas.openxmlformats.org/officeDocument/2006/relationships/slide" Target="/ppt/slides/slide2.xml" Id="Rf5191e001ebe44e3" /><Relationship Type="http://schemas.openxmlformats.org/officeDocument/2006/relationships/slide" Target="/ppt/slides/slide3.xml" Id="R064464a02c814095" /><Relationship Type="http://schemas.openxmlformats.org/officeDocument/2006/relationships/slide" Target="/ppt/slides/slide4.xml" Id="R4dc18b6bc2724f4c" /><Relationship Type="http://schemas.openxmlformats.org/officeDocument/2006/relationships/slide" Target="/ppt/slides/slide5.xml" Id="R734b314000184d1e" /><Relationship Type="http://schemas.openxmlformats.org/officeDocument/2006/relationships/slide" Target="/ppt/slides/slide6.xml" Id="R8c6ea4c1baed414c" /><Relationship Type="http://schemas.openxmlformats.org/officeDocument/2006/relationships/slide" Target="/ppt/slides/slide7.xml" Id="R44552615c40d4b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ae5ec818a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d14c541c444cd" /><Relationship Type="http://schemas.openxmlformats.org/officeDocument/2006/relationships/theme" Target="/ppt/slideMasters/theme/theme1.xml" Id="R2ec18422de9a48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ed14c541c4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e9856478c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dbebcfa2642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e531bcaaf49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ca325fb2b46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fe3ce74704e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b11b71e3348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8b1ee53e6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993 517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9 810 543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10 519 910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MARTINSEN FUGLERUD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Loreveien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16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989 196 448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 AS</a:t>
            </a:r>
          </a:p>
        </p:txBody>
      </p:sp>
    </p:spTree>
  </p:cSld>
  <p:clrMapOvr>
    <a:masterClrMapping xmlns:a="http://schemas.openxmlformats.org/drawingml/2006/main"/>
  </p:clrMapOvr>
</p:sld>
</file>