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18d8c1167040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9fd54fb255435b"/>
  </p:sldMasterIdLst>
  <p:sldIdLst>
    <p:sldId xmlns:r="http://schemas.openxmlformats.org/officeDocument/2006/relationships" id="256" r:id="Re5fd6dd9ca9246dc"/>
    <p:sldId xmlns:r="http://schemas.openxmlformats.org/officeDocument/2006/relationships" id="257" r:id="R5dd35693ca5843cc"/>
    <p:sldId xmlns:r="http://schemas.openxmlformats.org/officeDocument/2006/relationships" id="258" r:id="R15a33179afdf4d12"/>
    <p:sldId xmlns:r="http://schemas.openxmlformats.org/officeDocument/2006/relationships" id="259" r:id="Ra5ad4637b0c942e7"/>
    <p:sldId xmlns:r="http://schemas.openxmlformats.org/officeDocument/2006/relationships" id="260" r:id="Rd1c9dbc6d6224e7c"/>
    <p:sldId xmlns:r="http://schemas.openxmlformats.org/officeDocument/2006/relationships" id="261" r:id="R0291775513494c28"/>
    <p:sldId xmlns:r="http://schemas.openxmlformats.org/officeDocument/2006/relationships" id="262" r:id="R2954f88482bb40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fd54fb255435b" /><Relationship Type="http://schemas.openxmlformats.org/officeDocument/2006/relationships/slide" Target="/ppt/slides/slide1.xml" Id="Re5fd6dd9ca9246dc" /><Relationship Type="http://schemas.openxmlformats.org/officeDocument/2006/relationships/slide" Target="/ppt/slides/slide2.xml" Id="R5dd35693ca5843cc" /><Relationship Type="http://schemas.openxmlformats.org/officeDocument/2006/relationships/slide" Target="/ppt/slides/slide3.xml" Id="R15a33179afdf4d12" /><Relationship Type="http://schemas.openxmlformats.org/officeDocument/2006/relationships/slide" Target="/ppt/slides/slide4.xml" Id="Ra5ad4637b0c942e7" /><Relationship Type="http://schemas.openxmlformats.org/officeDocument/2006/relationships/slide" Target="/ppt/slides/slide5.xml" Id="Rd1c9dbc6d6224e7c" /><Relationship Type="http://schemas.openxmlformats.org/officeDocument/2006/relationships/slide" Target="/ppt/slides/slide6.xml" Id="R0291775513494c28" /><Relationship Type="http://schemas.openxmlformats.org/officeDocument/2006/relationships/slide" Target="/ppt/slides/slide7.xml" Id="R2954f88482bb40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c125d604b4b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67a8590ec49d0" /><Relationship Type="http://schemas.openxmlformats.org/officeDocument/2006/relationships/theme" Target="/ppt/slideMasters/theme/theme1.xml" Id="R4673380845ce46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267a8590ec49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ef1d303954c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a50a641d14f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578d69fcc41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f319186454e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fc13cede345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21255e2d043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fa2d4317640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ØTS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10 669 826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10 834 090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TØNNESSEN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Kjelleviktoppen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989 196 979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ØTS AS</a:t>
            </a:r>
          </a:p>
        </p:txBody>
      </p:sp>
    </p:spTree>
  </p:cSld>
  <p:clrMapOvr>
    <a:masterClrMapping xmlns:a="http://schemas.openxmlformats.org/drawingml/2006/main"/>
  </p:clrMapOvr>
</p:sld>
</file>