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2c63f9ab7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5ec67e65a4768"/>
  </p:sldMasterIdLst>
  <p:sldIdLst>
    <p:sldId xmlns:r="http://schemas.openxmlformats.org/officeDocument/2006/relationships" id="256" r:id="Reedd581af64647d0"/>
    <p:sldId xmlns:r="http://schemas.openxmlformats.org/officeDocument/2006/relationships" id="257" r:id="Rbc6db52900994ead"/>
    <p:sldId xmlns:r="http://schemas.openxmlformats.org/officeDocument/2006/relationships" id="258" r:id="R385e91e23618400c"/>
    <p:sldId xmlns:r="http://schemas.openxmlformats.org/officeDocument/2006/relationships" id="259" r:id="Rbeed3188d2934fde"/>
    <p:sldId xmlns:r="http://schemas.openxmlformats.org/officeDocument/2006/relationships" id="260" r:id="R1a88af52a7604542"/>
    <p:sldId xmlns:r="http://schemas.openxmlformats.org/officeDocument/2006/relationships" id="261" r:id="Recea3a030a344638"/>
    <p:sldId xmlns:r="http://schemas.openxmlformats.org/officeDocument/2006/relationships" id="262" r:id="R152175b062f1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ec67e65a4768" /><Relationship Type="http://schemas.openxmlformats.org/officeDocument/2006/relationships/slide" Target="/ppt/slides/slide1.xml" Id="Reedd581af64647d0" /><Relationship Type="http://schemas.openxmlformats.org/officeDocument/2006/relationships/slide" Target="/ppt/slides/slide2.xml" Id="Rbc6db52900994ead" /><Relationship Type="http://schemas.openxmlformats.org/officeDocument/2006/relationships/slide" Target="/ppt/slides/slide3.xml" Id="R385e91e23618400c" /><Relationship Type="http://schemas.openxmlformats.org/officeDocument/2006/relationships/slide" Target="/ppt/slides/slide4.xml" Id="Rbeed3188d2934fde" /><Relationship Type="http://schemas.openxmlformats.org/officeDocument/2006/relationships/slide" Target="/ppt/slides/slide5.xml" Id="R1a88af52a7604542" /><Relationship Type="http://schemas.openxmlformats.org/officeDocument/2006/relationships/slide" Target="/ppt/slides/slide6.xml" Id="Recea3a030a344638" /><Relationship Type="http://schemas.openxmlformats.org/officeDocument/2006/relationships/slide" Target="/ppt/slides/slide7.xml" Id="R152175b062f1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44333034b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feaf225494058" /><Relationship Type="http://schemas.openxmlformats.org/officeDocument/2006/relationships/theme" Target="/ppt/slideMasters/theme/theme1.xml" Id="Rb589d78f18f3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feaf22549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c0071001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cadedf17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2f7db4907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a3f0c51f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6d86d668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dd9687bdc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a58717cf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 DRIFT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16 915 439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FREDMAS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JORMAS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MASKE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53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firmapost@rekvisitt.no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www.rekvisitt.no/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 DRIFT AS</a:t>
            </a:r>
          </a:p>
        </p:txBody>
      </p:sp>
    </p:spTree>
  </p:cSld>
  <p:clrMapOvr>
    <a:masterClrMapping xmlns:a="http://schemas.openxmlformats.org/drawingml/2006/main"/>
  </p:clrMapOvr>
</p:sld>
</file>