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abd99a773844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46acb0ba3849d7"/>
  </p:sldMasterIdLst>
  <p:sldIdLst>
    <p:sldId xmlns:r="http://schemas.openxmlformats.org/officeDocument/2006/relationships" id="256" r:id="R64ec67aab4e140d8"/>
    <p:sldId xmlns:r="http://schemas.openxmlformats.org/officeDocument/2006/relationships" id="257" r:id="R84f18d91a2c84c11"/>
    <p:sldId xmlns:r="http://schemas.openxmlformats.org/officeDocument/2006/relationships" id="258" r:id="R0e482d5972fe44df"/>
    <p:sldId xmlns:r="http://schemas.openxmlformats.org/officeDocument/2006/relationships" id="259" r:id="R60ef8da874ad4a9b"/>
    <p:sldId xmlns:r="http://schemas.openxmlformats.org/officeDocument/2006/relationships" id="260" r:id="R6e864be7ef3742d1"/>
    <p:sldId xmlns:r="http://schemas.openxmlformats.org/officeDocument/2006/relationships" id="261" r:id="R44c35f525a33494f"/>
    <p:sldId xmlns:r="http://schemas.openxmlformats.org/officeDocument/2006/relationships" id="262" r:id="R2f0baeb2fcb543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46acb0ba3849d7" /><Relationship Type="http://schemas.openxmlformats.org/officeDocument/2006/relationships/slide" Target="/ppt/slides/slide1.xml" Id="R64ec67aab4e140d8" /><Relationship Type="http://schemas.openxmlformats.org/officeDocument/2006/relationships/slide" Target="/ppt/slides/slide2.xml" Id="R84f18d91a2c84c11" /><Relationship Type="http://schemas.openxmlformats.org/officeDocument/2006/relationships/slide" Target="/ppt/slides/slide3.xml" Id="R0e482d5972fe44df" /><Relationship Type="http://schemas.openxmlformats.org/officeDocument/2006/relationships/slide" Target="/ppt/slides/slide4.xml" Id="R60ef8da874ad4a9b" /><Relationship Type="http://schemas.openxmlformats.org/officeDocument/2006/relationships/slide" Target="/ppt/slides/slide5.xml" Id="R6e864be7ef3742d1" /><Relationship Type="http://schemas.openxmlformats.org/officeDocument/2006/relationships/slide" Target="/ppt/slides/slide6.xml" Id="R44c35f525a33494f" /><Relationship Type="http://schemas.openxmlformats.org/officeDocument/2006/relationships/slide" Target="/ppt/slides/slide7.xml" Id="R2f0baeb2fcb543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d1ef375eec4d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0cdfb7dfe49fa" /><Relationship Type="http://schemas.openxmlformats.org/officeDocument/2006/relationships/theme" Target="/ppt/slideMasters/theme/theme1.xml" Id="R4cb1044cbfa54d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f0cdfb7dfe49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8f893305e4a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e016813744d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3a92b883c44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dc2477dc84c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90ca0fc884a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deee86ed8d45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fa7ff2e5944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NORGANI NORGE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NORGANI NORGE HOLDING AS ble etablert [år] og holder til i Eidsvoll.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14 622 000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14 586 250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−20 133 808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544 195 330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2 527 275 716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FASTIGHETS AB PRINS PHILIP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2080 Eidsvoll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33 05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norgani@norgani.no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www.norgani.no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989 197 355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NORGANI NORGE HOLDING AS</a:t>
            </a:r>
          </a:p>
        </p:txBody>
      </p:sp>
    </p:spTree>
  </p:cSld>
  <p:clrMapOvr>
    <a:masterClrMapping xmlns:a="http://schemas.openxmlformats.org/drawingml/2006/main"/>
  </p:clrMapOvr>
</p:sld>
</file>