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516a8b9bb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b51531ad3446d"/>
  </p:sldMasterIdLst>
  <p:sldIdLst>
    <p:sldId xmlns:r="http://schemas.openxmlformats.org/officeDocument/2006/relationships" id="256" r:id="R8227d7ce6f354182"/>
    <p:sldId xmlns:r="http://schemas.openxmlformats.org/officeDocument/2006/relationships" id="257" r:id="Rf6d3e07c73b24bf7"/>
    <p:sldId xmlns:r="http://schemas.openxmlformats.org/officeDocument/2006/relationships" id="258" r:id="Raebc982ba54c4dda"/>
    <p:sldId xmlns:r="http://schemas.openxmlformats.org/officeDocument/2006/relationships" id="259" r:id="R90974785b3054a82"/>
    <p:sldId xmlns:r="http://schemas.openxmlformats.org/officeDocument/2006/relationships" id="260" r:id="R75f7c71948bb4df0"/>
    <p:sldId xmlns:r="http://schemas.openxmlformats.org/officeDocument/2006/relationships" id="261" r:id="R9a00f57529584197"/>
    <p:sldId xmlns:r="http://schemas.openxmlformats.org/officeDocument/2006/relationships" id="262" r:id="R0a820ac94c18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b51531ad3446d" /><Relationship Type="http://schemas.openxmlformats.org/officeDocument/2006/relationships/slide" Target="/ppt/slides/slide1.xml" Id="R8227d7ce6f354182" /><Relationship Type="http://schemas.openxmlformats.org/officeDocument/2006/relationships/slide" Target="/ppt/slides/slide2.xml" Id="Rf6d3e07c73b24bf7" /><Relationship Type="http://schemas.openxmlformats.org/officeDocument/2006/relationships/slide" Target="/ppt/slides/slide3.xml" Id="Raebc982ba54c4dda" /><Relationship Type="http://schemas.openxmlformats.org/officeDocument/2006/relationships/slide" Target="/ppt/slides/slide4.xml" Id="R90974785b3054a82" /><Relationship Type="http://schemas.openxmlformats.org/officeDocument/2006/relationships/slide" Target="/ppt/slides/slide5.xml" Id="R75f7c71948bb4df0" /><Relationship Type="http://schemas.openxmlformats.org/officeDocument/2006/relationships/slide" Target="/ppt/slides/slide6.xml" Id="R9a00f57529584197" /><Relationship Type="http://schemas.openxmlformats.org/officeDocument/2006/relationships/slide" Target="/ppt/slides/slide7.xml" Id="R0a820ac94c18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d2f91cea2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68a40ac124b14" /><Relationship Type="http://schemas.openxmlformats.org/officeDocument/2006/relationships/theme" Target="/ppt/slideMasters/theme/theme1.xml" Id="R2b5ec9f971a5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68a40ac12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3e2e46780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3b49863f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87ca4af46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d17d4e70d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ba91133084e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ab57139a4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d644cacf1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HOLDING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1 738 019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2 738 169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ARILD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HOLDING AS</a:t>
            </a:r>
          </a:p>
        </p:txBody>
      </p:sp>
    </p:spTree>
  </p:cSld>
  <p:clrMapOvr>
    <a:masterClrMapping xmlns:a="http://schemas.openxmlformats.org/drawingml/2006/main"/>
  </p:clrMapOvr>
</p:sld>
</file>