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cac01c567b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8947b0e624134"/>
  </p:sldMasterIdLst>
  <p:sldIdLst>
    <p:sldId xmlns:r="http://schemas.openxmlformats.org/officeDocument/2006/relationships" id="256" r:id="R50563da02b1a4213"/>
    <p:sldId xmlns:r="http://schemas.openxmlformats.org/officeDocument/2006/relationships" id="257" r:id="R16bcef666f4f4efd"/>
    <p:sldId xmlns:r="http://schemas.openxmlformats.org/officeDocument/2006/relationships" id="258" r:id="R47a93549d1f5414f"/>
    <p:sldId xmlns:r="http://schemas.openxmlformats.org/officeDocument/2006/relationships" id="259" r:id="R13bfc6ce845046d6"/>
    <p:sldId xmlns:r="http://schemas.openxmlformats.org/officeDocument/2006/relationships" id="260" r:id="R88b9de8059544268"/>
    <p:sldId xmlns:r="http://schemas.openxmlformats.org/officeDocument/2006/relationships" id="261" r:id="Reca80492a46f479d"/>
    <p:sldId xmlns:r="http://schemas.openxmlformats.org/officeDocument/2006/relationships" id="262" r:id="R995289a418d4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8947b0e624134" /><Relationship Type="http://schemas.openxmlformats.org/officeDocument/2006/relationships/slide" Target="/ppt/slides/slide1.xml" Id="R50563da02b1a4213" /><Relationship Type="http://schemas.openxmlformats.org/officeDocument/2006/relationships/slide" Target="/ppt/slides/slide2.xml" Id="R16bcef666f4f4efd" /><Relationship Type="http://schemas.openxmlformats.org/officeDocument/2006/relationships/slide" Target="/ppt/slides/slide3.xml" Id="R47a93549d1f5414f" /><Relationship Type="http://schemas.openxmlformats.org/officeDocument/2006/relationships/slide" Target="/ppt/slides/slide4.xml" Id="R13bfc6ce845046d6" /><Relationship Type="http://schemas.openxmlformats.org/officeDocument/2006/relationships/slide" Target="/ppt/slides/slide5.xml" Id="R88b9de8059544268" /><Relationship Type="http://schemas.openxmlformats.org/officeDocument/2006/relationships/slide" Target="/ppt/slides/slide6.xml" Id="Reca80492a46f479d" /><Relationship Type="http://schemas.openxmlformats.org/officeDocument/2006/relationships/slide" Target="/ppt/slides/slide7.xml" Id="R995289a418d4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fd62da83a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7bb8ae16d43d6" /><Relationship Type="http://schemas.openxmlformats.org/officeDocument/2006/relationships/theme" Target="/ppt/slideMasters/theme/theme1.xml" Id="Rc46b4911d6954b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77bb8ae16d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ffa6030b3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a0f2c4476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f58d69825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786460ca0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39666bdc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0187fc34d41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0983471a9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STORHAUGEN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5 480 162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45 336 374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45 933 986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HATLEN LARS MIKAL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