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3d820e4df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6dccad485492b"/>
  </p:sldMasterIdLst>
  <p:sldIdLst>
    <p:sldId xmlns:r="http://schemas.openxmlformats.org/officeDocument/2006/relationships" id="256" r:id="R54f2b98b33184028"/>
    <p:sldId xmlns:r="http://schemas.openxmlformats.org/officeDocument/2006/relationships" id="257" r:id="Rc4b2244c085d4253"/>
    <p:sldId xmlns:r="http://schemas.openxmlformats.org/officeDocument/2006/relationships" id="258" r:id="R43123b173a944aa4"/>
    <p:sldId xmlns:r="http://schemas.openxmlformats.org/officeDocument/2006/relationships" id="259" r:id="Rd3a3d9c4ce464b6e"/>
    <p:sldId xmlns:r="http://schemas.openxmlformats.org/officeDocument/2006/relationships" id="260" r:id="R3842175f91344d53"/>
    <p:sldId xmlns:r="http://schemas.openxmlformats.org/officeDocument/2006/relationships" id="261" r:id="R0ba9713c1df04c47"/>
    <p:sldId xmlns:r="http://schemas.openxmlformats.org/officeDocument/2006/relationships" id="262" r:id="R16a6cb8c782d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6dccad485492b" /><Relationship Type="http://schemas.openxmlformats.org/officeDocument/2006/relationships/slide" Target="/ppt/slides/slide1.xml" Id="R54f2b98b33184028" /><Relationship Type="http://schemas.openxmlformats.org/officeDocument/2006/relationships/slide" Target="/ppt/slides/slide2.xml" Id="Rc4b2244c085d4253" /><Relationship Type="http://schemas.openxmlformats.org/officeDocument/2006/relationships/slide" Target="/ppt/slides/slide3.xml" Id="R43123b173a944aa4" /><Relationship Type="http://schemas.openxmlformats.org/officeDocument/2006/relationships/slide" Target="/ppt/slides/slide4.xml" Id="Rd3a3d9c4ce464b6e" /><Relationship Type="http://schemas.openxmlformats.org/officeDocument/2006/relationships/slide" Target="/ppt/slides/slide5.xml" Id="R3842175f91344d53" /><Relationship Type="http://schemas.openxmlformats.org/officeDocument/2006/relationships/slide" Target="/ppt/slides/slide6.xml" Id="R0ba9713c1df04c47" /><Relationship Type="http://schemas.openxmlformats.org/officeDocument/2006/relationships/slide" Target="/ppt/slides/slide7.xml" Id="R16a6cb8c782d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bc9081d76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785839424660" /><Relationship Type="http://schemas.openxmlformats.org/officeDocument/2006/relationships/theme" Target="/ppt/slideMasters/theme/theme1.xml" Id="R6eebbeb85c1e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378583942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af311b21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6eeca220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34c3620c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06a7f235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b8759472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d496cd87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486523c3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