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13d1e628db4d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5dba27d378410f"/>
  </p:sldMasterIdLst>
  <p:sldIdLst>
    <p:sldId xmlns:r="http://schemas.openxmlformats.org/officeDocument/2006/relationships" id="256" r:id="Rb537e50c0cdf434a"/>
    <p:sldId xmlns:r="http://schemas.openxmlformats.org/officeDocument/2006/relationships" id="257" r:id="R36bfab63c62f4787"/>
    <p:sldId xmlns:r="http://schemas.openxmlformats.org/officeDocument/2006/relationships" id="258" r:id="Ra371e194a9b54d2a"/>
    <p:sldId xmlns:r="http://schemas.openxmlformats.org/officeDocument/2006/relationships" id="259" r:id="R192f4ef9ad294c4e"/>
    <p:sldId xmlns:r="http://schemas.openxmlformats.org/officeDocument/2006/relationships" id="260" r:id="R5821cb7ab13a4a73"/>
    <p:sldId xmlns:r="http://schemas.openxmlformats.org/officeDocument/2006/relationships" id="261" r:id="Rd7a8a8065e274e12"/>
    <p:sldId xmlns:r="http://schemas.openxmlformats.org/officeDocument/2006/relationships" id="262" r:id="Rfa71621ed25e46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5dba27d378410f" /><Relationship Type="http://schemas.openxmlformats.org/officeDocument/2006/relationships/slide" Target="/ppt/slides/slide1.xml" Id="Rb537e50c0cdf434a" /><Relationship Type="http://schemas.openxmlformats.org/officeDocument/2006/relationships/slide" Target="/ppt/slides/slide2.xml" Id="R36bfab63c62f4787" /><Relationship Type="http://schemas.openxmlformats.org/officeDocument/2006/relationships/slide" Target="/ppt/slides/slide3.xml" Id="Ra371e194a9b54d2a" /><Relationship Type="http://schemas.openxmlformats.org/officeDocument/2006/relationships/slide" Target="/ppt/slides/slide4.xml" Id="R192f4ef9ad294c4e" /><Relationship Type="http://schemas.openxmlformats.org/officeDocument/2006/relationships/slide" Target="/ppt/slides/slide5.xml" Id="R5821cb7ab13a4a73" /><Relationship Type="http://schemas.openxmlformats.org/officeDocument/2006/relationships/slide" Target="/ppt/slides/slide6.xml" Id="Rd7a8a8065e274e12" /><Relationship Type="http://schemas.openxmlformats.org/officeDocument/2006/relationships/slide" Target="/ppt/slides/slide7.xml" Id="Rfa71621ed25e46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9bcddb88a949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34a7418404e0f" /><Relationship Type="http://schemas.openxmlformats.org/officeDocument/2006/relationships/theme" Target="/ppt/slideMasters/theme/theme1.xml" Id="Rf915da24fbf742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d34a7418404e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d29d6c08f4b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24ca2c55b48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dc2efb84f42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baedd4d5c4b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50f466a194c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206f1a1204e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24d0446354c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REMØY INVEST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32 091 065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30 154 347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28 063 978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194 204 716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218 254 965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INGE REMØY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ÅSFRID HELEN REMØY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Havnegaten 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3080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989 198 297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REMØY INVEST AS</a:t>
            </a:r>
          </a:p>
        </p:txBody>
      </p:sp>
    </p:spTree>
  </p:cSld>
  <p:clrMapOvr>
    <a:masterClrMapping xmlns:a="http://schemas.openxmlformats.org/drawingml/2006/main"/>
  </p:clrMapOvr>
</p:sld>
</file>