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d6db707b9741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ae102837334eed"/>
  </p:sldMasterIdLst>
  <p:sldIdLst>
    <p:sldId xmlns:r="http://schemas.openxmlformats.org/officeDocument/2006/relationships" id="256" r:id="R21bc1fea21434885"/>
    <p:sldId xmlns:r="http://schemas.openxmlformats.org/officeDocument/2006/relationships" id="257" r:id="R4e3a322a8e05442d"/>
    <p:sldId xmlns:r="http://schemas.openxmlformats.org/officeDocument/2006/relationships" id="258" r:id="Ra287dead43374a64"/>
    <p:sldId xmlns:r="http://schemas.openxmlformats.org/officeDocument/2006/relationships" id="259" r:id="Rb98682389d7346ca"/>
    <p:sldId xmlns:r="http://schemas.openxmlformats.org/officeDocument/2006/relationships" id="260" r:id="R7efb97ef0a1b468e"/>
    <p:sldId xmlns:r="http://schemas.openxmlformats.org/officeDocument/2006/relationships" id="261" r:id="Rfd814b5fe7104d9e"/>
    <p:sldId xmlns:r="http://schemas.openxmlformats.org/officeDocument/2006/relationships" id="262" r:id="R689bbbd4144841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ae102837334eed" /><Relationship Type="http://schemas.openxmlformats.org/officeDocument/2006/relationships/slide" Target="/ppt/slides/slide1.xml" Id="R21bc1fea21434885" /><Relationship Type="http://schemas.openxmlformats.org/officeDocument/2006/relationships/slide" Target="/ppt/slides/slide2.xml" Id="R4e3a322a8e05442d" /><Relationship Type="http://schemas.openxmlformats.org/officeDocument/2006/relationships/slide" Target="/ppt/slides/slide3.xml" Id="Ra287dead43374a64" /><Relationship Type="http://schemas.openxmlformats.org/officeDocument/2006/relationships/slide" Target="/ppt/slides/slide4.xml" Id="Rb98682389d7346ca" /><Relationship Type="http://schemas.openxmlformats.org/officeDocument/2006/relationships/slide" Target="/ppt/slides/slide5.xml" Id="R7efb97ef0a1b468e" /><Relationship Type="http://schemas.openxmlformats.org/officeDocument/2006/relationships/slide" Target="/ppt/slides/slide6.xml" Id="Rfd814b5fe7104d9e" /><Relationship Type="http://schemas.openxmlformats.org/officeDocument/2006/relationships/slide" Target="/ppt/slides/slide7.xml" Id="R689bbbd4144841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87de46eddb4d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78f73cdaf4552" /><Relationship Type="http://schemas.openxmlformats.org/officeDocument/2006/relationships/theme" Target="/ppt/slideMasters/theme/theme1.xml" Id="Rb9f1e0238ba241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878f73cdaf45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113aacc8a4c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46c7f6dce4b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30b99671f42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a27ca467945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67477b3614c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785b1040946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14d47dc8543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DYVI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DYVI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82 612 311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73 210 697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74 882 066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594 864 534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657 679 579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FREDERIK DYVI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jfd@dyvi.no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989 198 556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DYVI INVEST AS</a:t>
            </a:r>
          </a:p>
        </p:txBody>
      </p:sp>
    </p:spTree>
  </p:cSld>
  <p:clrMapOvr>
    <a:masterClrMapping xmlns:a="http://schemas.openxmlformats.org/drawingml/2006/main"/>
  </p:clrMapOvr>
</p:sld>
</file>