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f5553fc0b45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753b3b84e4f29"/>
  </p:sldMasterIdLst>
  <p:sldIdLst>
    <p:sldId xmlns:r="http://schemas.openxmlformats.org/officeDocument/2006/relationships" id="256" r:id="R1f39e59167bf4c22"/>
    <p:sldId xmlns:r="http://schemas.openxmlformats.org/officeDocument/2006/relationships" id="257" r:id="R71f4659a1d544694"/>
    <p:sldId xmlns:r="http://schemas.openxmlformats.org/officeDocument/2006/relationships" id="258" r:id="R1c7f800a81564642"/>
    <p:sldId xmlns:r="http://schemas.openxmlformats.org/officeDocument/2006/relationships" id="259" r:id="R3d5c8b91260647cd"/>
    <p:sldId xmlns:r="http://schemas.openxmlformats.org/officeDocument/2006/relationships" id="260" r:id="R666e66c4acdb4164"/>
    <p:sldId xmlns:r="http://schemas.openxmlformats.org/officeDocument/2006/relationships" id="261" r:id="Rae1e620483a345e5"/>
    <p:sldId xmlns:r="http://schemas.openxmlformats.org/officeDocument/2006/relationships" id="262" r:id="Rbce95ee7de72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753b3b84e4f29" /><Relationship Type="http://schemas.openxmlformats.org/officeDocument/2006/relationships/slide" Target="/ppt/slides/slide1.xml" Id="R1f39e59167bf4c22" /><Relationship Type="http://schemas.openxmlformats.org/officeDocument/2006/relationships/slide" Target="/ppt/slides/slide2.xml" Id="R71f4659a1d544694" /><Relationship Type="http://schemas.openxmlformats.org/officeDocument/2006/relationships/slide" Target="/ppt/slides/slide3.xml" Id="R1c7f800a81564642" /><Relationship Type="http://schemas.openxmlformats.org/officeDocument/2006/relationships/slide" Target="/ppt/slides/slide4.xml" Id="R3d5c8b91260647cd" /><Relationship Type="http://schemas.openxmlformats.org/officeDocument/2006/relationships/slide" Target="/ppt/slides/slide5.xml" Id="R666e66c4acdb4164" /><Relationship Type="http://schemas.openxmlformats.org/officeDocument/2006/relationships/slide" Target="/ppt/slides/slide6.xml" Id="Rae1e620483a345e5" /><Relationship Type="http://schemas.openxmlformats.org/officeDocument/2006/relationships/slide" Target="/ppt/slides/slide7.xml" Id="Rbce95ee7de72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3ccd5d2bc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b9202fee4bd4" /><Relationship Type="http://schemas.openxmlformats.org/officeDocument/2006/relationships/theme" Target="/ppt/slideMasters/theme/theme1.xml" Id="R6629c25b044f49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ab9202fee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fa7e3e4ac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887748ce8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1ccc32f56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d1ba0ca3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46cd2bae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cbe9bed346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c1514a82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22 530 502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24 322 061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ARNE BLAAUW EVENSEN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FOYN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Arne Evensen, Ånnerudjordet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bae@outdoor.no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BACA AS</a:t>
            </a:r>
          </a:p>
        </p:txBody>
      </p:sp>
    </p:spTree>
  </p:cSld>
  <p:clrMapOvr>
    <a:masterClrMapping xmlns:a="http://schemas.openxmlformats.org/drawingml/2006/main"/>
  </p:clrMapOvr>
</p:sld>
</file>