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063b129ce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103154a7e4f43"/>
  </p:sldMasterIdLst>
  <p:sldIdLst>
    <p:sldId xmlns:r="http://schemas.openxmlformats.org/officeDocument/2006/relationships" id="256" r:id="R2a71914ebd954d49"/>
    <p:sldId xmlns:r="http://schemas.openxmlformats.org/officeDocument/2006/relationships" id="257" r:id="Rd9e55590e8ce4624"/>
    <p:sldId xmlns:r="http://schemas.openxmlformats.org/officeDocument/2006/relationships" id="258" r:id="R94e682987788439d"/>
    <p:sldId xmlns:r="http://schemas.openxmlformats.org/officeDocument/2006/relationships" id="259" r:id="Rba46a0bacd434dc5"/>
    <p:sldId xmlns:r="http://schemas.openxmlformats.org/officeDocument/2006/relationships" id="260" r:id="Rac1567d17d3e4345"/>
    <p:sldId xmlns:r="http://schemas.openxmlformats.org/officeDocument/2006/relationships" id="261" r:id="R2566d533fe4f40be"/>
    <p:sldId xmlns:r="http://schemas.openxmlformats.org/officeDocument/2006/relationships" id="262" r:id="Rc2bee1fa174c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103154a7e4f43" /><Relationship Type="http://schemas.openxmlformats.org/officeDocument/2006/relationships/slide" Target="/ppt/slides/slide1.xml" Id="R2a71914ebd954d49" /><Relationship Type="http://schemas.openxmlformats.org/officeDocument/2006/relationships/slide" Target="/ppt/slides/slide2.xml" Id="Rd9e55590e8ce4624" /><Relationship Type="http://schemas.openxmlformats.org/officeDocument/2006/relationships/slide" Target="/ppt/slides/slide3.xml" Id="R94e682987788439d" /><Relationship Type="http://schemas.openxmlformats.org/officeDocument/2006/relationships/slide" Target="/ppt/slides/slide4.xml" Id="Rba46a0bacd434dc5" /><Relationship Type="http://schemas.openxmlformats.org/officeDocument/2006/relationships/slide" Target="/ppt/slides/slide5.xml" Id="Rac1567d17d3e4345" /><Relationship Type="http://schemas.openxmlformats.org/officeDocument/2006/relationships/slide" Target="/ppt/slides/slide6.xml" Id="R2566d533fe4f40be" /><Relationship Type="http://schemas.openxmlformats.org/officeDocument/2006/relationships/slide" Target="/ppt/slides/slide7.xml" Id="Rc2bee1fa174c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53b0ffdc24f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de8064a7b4aac" /><Relationship Type="http://schemas.openxmlformats.org/officeDocument/2006/relationships/theme" Target="/ppt/slideMasters/theme/theme1.xml" Id="Rea50d94fd497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de8064a7b4a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c65e2eea8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c3edfa186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aecf2977b40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b45adb33d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84b3fdcc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e212c0127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787bc555649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 INVEST AS</a:t>
            </a:r>
          </a:p>
        </p:txBody>
      </p:sp>
    </p:spTree>
  </p:cSld>
  <p:clrMapOvr>
    <a:masterClrMapping xmlns:a="http://schemas.openxmlformats.org/drawingml/2006/main"/>
  </p:clrMapOvr>
</p:sld>
</file>