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f45ecb727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8ccfe5a3d4f4a"/>
  </p:sldMasterIdLst>
  <p:sldIdLst>
    <p:sldId xmlns:r="http://schemas.openxmlformats.org/officeDocument/2006/relationships" id="256" r:id="R69ae8c24710e4d43"/>
    <p:sldId xmlns:r="http://schemas.openxmlformats.org/officeDocument/2006/relationships" id="257" r:id="R6b9bfae5e7da48b0"/>
    <p:sldId xmlns:r="http://schemas.openxmlformats.org/officeDocument/2006/relationships" id="258" r:id="Re8a8b8ccafc044e2"/>
    <p:sldId xmlns:r="http://schemas.openxmlformats.org/officeDocument/2006/relationships" id="259" r:id="R1f15a492c35942cd"/>
    <p:sldId xmlns:r="http://schemas.openxmlformats.org/officeDocument/2006/relationships" id="260" r:id="R67608010a7b046c4"/>
    <p:sldId xmlns:r="http://schemas.openxmlformats.org/officeDocument/2006/relationships" id="261" r:id="R61f4a6b4fe3f4935"/>
    <p:sldId xmlns:r="http://schemas.openxmlformats.org/officeDocument/2006/relationships" id="262" r:id="R31c7d65a30a7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8ccfe5a3d4f4a" /><Relationship Type="http://schemas.openxmlformats.org/officeDocument/2006/relationships/slide" Target="/ppt/slides/slide1.xml" Id="R69ae8c24710e4d43" /><Relationship Type="http://schemas.openxmlformats.org/officeDocument/2006/relationships/slide" Target="/ppt/slides/slide2.xml" Id="R6b9bfae5e7da48b0" /><Relationship Type="http://schemas.openxmlformats.org/officeDocument/2006/relationships/slide" Target="/ppt/slides/slide3.xml" Id="Re8a8b8ccafc044e2" /><Relationship Type="http://schemas.openxmlformats.org/officeDocument/2006/relationships/slide" Target="/ppt/slides/slide4.xml" Id="R1f15a492c35942cd" /><Relationship Type="http://schemas.openxmlformats.org/officeDocument/2006/relationships/slide" Target="/ppt/slides/slide5.xml" Id="R67608010a7b046c4" /><Relationship Type="http://schemas.openxmlformats.org/officeDocument/2006/relationships/slide" Target="/ppt/slides/slide6.xml" Id="R61f4a6b4fe3f4935" /><Relationship Type="http://schemas.openxmlformats.org/officeDocument/2006/relationships/slide" Target="/ppt/slides/slide7.xml" Id="R31c7d65a30a7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4e047e71c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739a691d45c8" /><Relationship Type="http://schemas.openxmlformats.org/officeDocument/2006/relationships/theme" Target="/ppt/slideMasters/theme/theme1.xml" Id="R79ceade3eea5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1739a691d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cbcbe7ad2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bc6b7c3f4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e2fc313b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25ed6370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2147ad3b7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c81ded76e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f916f7fe9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JEAN BORRELLY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CAROLINE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