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3d5e4c50ab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1d3db133254474"/>
  </p:sldMasterIdLst>
  <p:sldIdLst>
    <p:sldId xmlns:r="http://schemas.openxmlformats.org/officeDocument/2006/relationships" id="256" r:id="Ra1cc830f3bb84101"/>
    <p:sldId xmlns:r="http://schemas.openxmlformats.org/officeDocument/2006/relationships" id="257" r:id="R4069c5396c884913"/>
    <p:sldId xmlns:r="http://schemas.openxmlformats.org/officeDocument/2006/relationships" id="258" r:id="R0d052923d6ca4f51"/>
    <p:sldId xmlns:r="http://schemas.openxmlformats.org/officeDocument/2006/relationships" id="259" r:id="R061b95384c6745e2"/>
    <p:sldId xmlns:r="http://schemas.openxmlformats.org/officeDocument/2006/relationships" id="260" r:id="R7a62d6d654f4489a"/>
    <p:sldId xmlns:r="http://schemas.openxmlformats.org/officeDocument/2006/relationships" id="261" r:id="R707ba28ccb93407b"/>
    <p:sldId xmlns:r="http://schemas.openxmlformats.org/officeDocument/2006/relationships" id="262" r:id="R2f90850d4995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d3db133254474" /><Relationship Type="http://schemas.openxmlformats.org/officeDocument/2006/relationships/slide" Target="/ppt/slides/slide1.xml" Id="Ra1cc830f3bb84101" /><Relationship Type="http://schemas.openxmlformats.org/officeDocument/2006/relationships/slide" Target="/ppt/slides/slide2.xml" Id="R4069c5396c884913" /><Relationship Type="http://schemas.openxmlformats.org/officeDocument/2006/relationships/slide" Target="/ppt/slides/slide3.xml" Id="R0d052923d6ca4f51" /><Relationship Type="http://schemas.openxmlformats.org/officeDocument/2006/relationships/slide" Target="/ppt/slides/slide4.xml" Id="R061b95384c6745e2" /><Relationship Type="http://schemas.openxmlformats.org/officeDocument/2006/relationships/slide" Target="/ppt/slides/slide5.xml" Id="R7a62d6d654f4489a" /><Relationship Type="http://schemas.openxmlformats.org/officeDocument/2006/relationships/slide" Target="/ppt/slides/slide6.xml" Id="R707ba28ccb93407b" /><Relationship Type="http://schemas.openxmlformats.org/officeDocument/2006/relationships/slide" Target="/ppt/slides/slide7.xml" Id="R2f90850d4995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ea8e12934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61f89a4e54513" /><Relationship Type="http://schemas.openxmlformats.org/officeDocument/2006/relationships/theme" Target="/ppt/slideMasters/theme/theme1.xml" Id="R617197bc37cb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c61f89a4e5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6cc74a19449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d74051fed45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684c9b11046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c8643ac9c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c6c7ce6e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107a30d5a47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a719252b0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VISTVIK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