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91a6b4c88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a9ec6cd4c4ae9"/>
  </p:sldMasterIdLst>
  <p:sldIdLst>
    <p:sldId xmlns:r="http://schemas.openxmlformats.org/officeDocument/2006/relationships" id="256" r:id="R433c63a208c047cf"/>
    <p:sldId xmlns:r="http://schemas.openxmlformats.org/officeDocument/2006/relationships" id="257" r:id="Rf58a48f5d8ad4409"/>
    <p:sldId xmlns:r="http://schemas.openxmlformats.org/officeDocument/2006/relationships" id="258" r:id="R1f126fbce4ad452f"/>
    <p:sldId xmlns:r="http://schemas.openxmlformats.org/officeDocument/2006/relationships" id="259" r:id="R725d9e5dbcf34b0f"/>
    <p:sldId xmlns:r="http://schemas.openxmlformats.org/officeDocument/2006/relationships" id="260" r:id="Re78ea108889f455c"/>
    <p:sldId xmlns:r="http://schemas.openxmlformats.org/officeDocument/2006/relationships" id="261" r:id="Raf13fa21b83b4412"/>
    <p:sldId xmlns:r="http://schemas.openxmlformats.org/officeDocument/2006/relationships" id="262" r:id="R26f49e7e7934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a9ec6cd4c4ae9" /><Relationship Type="http://schemas.openxmlformats.org/officeDocument/2006/relationships/slide" Target="/ppt/slides/slide1.xml" Id="R433c63a208c047cf" /><Relationship Type="http://schemas.openxmlformats.org/officeDocument/2006/relationships/slide" Target="/ppt/slides/slide2.xml" Id="Rf58a48f5d8ad4409" /><Relationship Type="http://schemas.openxmlformats.org/officeDocument/2006/relationships/slide" Target="/ppt/slides/slide3.xml" Id="R1f126fbce4ad452f" /><Relationship Type="http://schemas.openxmlformats.org/officeDocument/2006/relationships/slide" Target="/ppt/slides/slide4.xml" Id="R725d9e5dbcf34b0f" /><Relationship Type="http://schemas.openxmlformats.org/officeDocument/2006/relationships/slide" Target="/ppt/slides/slide5.xml" Id="Re78ea108889f455c" /><Relationship Type="http://schemas.openxmlformats.org/officeDocument/2006/relationships/slide" Target="/ppt/slides/slide6.xml" Id="Raf13fa21b83b4412" /><Relationship Type="http://schemas.openxmlformats.org/officeDocument/2006/relationships/slide" Target="/ppt/slides/slide7.xml" Id="R26f49e7e7934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4a0b6e609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cb43e0ab34808" /><Relationship Type="http://schemas.openxmlformats.org/officeDocument/2006/relationships/theme" Target="/ppt/slideMasters/theme/theme1.xml" Id="Re9a8f270a723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ccb43e0ab3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d3bb11bb4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5975615d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504975103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7e1c3a276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b3b13446549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ac9cb1c29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8356d9a26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BIRGER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21 951 446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JOHN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john-birger.saethre@elverum.toyota.no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