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36ce49013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ef897d615c498d"/>
  </p:sldMasterIdLst>
  <p:sldIdLst>
    <p:sldId xmlns:r="http://schemas.openxmlformats.org/officeDocument/2006/relationships" id="256" r:id="R4ca22c29ce044691"/>
    <p:sldId xmlns:r="http://schemas.openxmlformats.org/officeDocument/2006/relationships" id="257" r:id="R80160880b93f4f26"/>
    <p:sldId xmlns:r="http://schemas.openxmlformats.org/officeDocument/2006/relationships" id="258" r:id="R1e6bbbddc9884a8c"/>
    <p:sldId xmlns:r="http://schemas.openxmlformats.org/officeDocument/2006/relationships" id="259" r:id="Rd818ee7ed0e945d5"/>
    <p:sldId xmlns:r="http://schemas.openxmlformats.org/officeDocument/2006/relationships" id="260" r:id="Rfb692fd7af7e42b4"/>
    <p:sldId xmlns:r="http://schemas.openxmlformats.org/officeDocument/2006/relationships" id="261" r:id="R2bc3869b59de42e7"/>
    <p:sldId xmlns:r="http://schemas.openxmlformats.org/officeDocument/2006/relationships" id="262" r:id="Ra32b0768cf37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f897d615c498d" /><Relationship Type="http://schemas.openxmlformats.org/officeDocument/2006/relationships/slide" Target="/ppt/slides/slide1.xml" Id="R4ca22c29ce044691" /><Relationship Type="http://schemas.openxmlformats.org/officeDocument/2006/relationships/slide" Target="/ppt/slides/slide2.xml" Id="R80160880b93f4f26" /><Relationship Type="http://schemas.openxmlformats.org/officeDocument/2006/relationships/slide" Target="/ppt/slides/slide3.xml" Id="R1e6bbbddc9884a8c" /><Relationship Type="http://schemas.openxmlformats.org/officeDocument/2006/relationships/slide" Target="/ppt/slides/slide4.xml" Id="Rd818ee7ed0e945d5" /><Relationship Type="http://schemas.openxmlformats.org/officeDocument/2006/relationships/slide" Target="/ppt/slides/slide5.xml" Id="Rfb692fd7af7e42b4" /><Relationship Type="http://schemas.openxmlformats.org/officeDocument/2006/relationships/slide" Target="/ppt/slides/slide6.xml" Id="R2bc3869b59de42e7" /><Relationship Type="http://schemas.openxmlformats.org/officeDocument/2006/relationships/slide" Target="/ppt/slides/slide7.xml" Id="Ra32b0768cf37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b959c1bd4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42ee7f65d41c3" /><Relationship Type="http://schemas.openxmlformats.org/officeDocument/2006/relationships/theme" Target="/ppt/slideMasters/theme/theme1.xml" Id="R64cfc70dbfe3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842ee7f65d41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c6998ab494d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0eeeac23c4d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87ccd937d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44495f0d243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b96aff5ec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a4559e00e42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d4311584d42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