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b86d0e733c41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9b169407d1444d"/>
  </p:sldMasterIdLst>
  <p:sldIdLst>
    <p:sldId xmlns:r="http://schemas.openxmlformats.org/officeDocument/2006/relationships" id="256" r:id="Rbc4675b322554868"/>
    <p:sldId xmlns:r="http://schemas.openxmlformats.org/officeDocument/2006/relationships" id="257" r:id="Re7e3e501637d43f9"/>
    <p:sldId xmlns:r="http://schemas.openxmlformats.org/officeDocument/2006/relationships" id="258" r:id="R8726fd91786148fd"/>
    <p:sldId xmlns:r="http://schemas.openxmlformats.org/officeDocument/2006/relationships" id="259" r:id="R45d504d8bb514712"/>
    <p:sldId xmlns:r="http://schemas.openxmlformats.org/officeDocument/2006/relationships" id="260" r:id="Rb117550587624d5d"/>
    <p:sldId xmlns:r="http://schemas.openxmlformats.org/officeDocument/2006/relationships" id="261" r:id="Re452063b562c4d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9b169407d1444d" /><Relationship Type="http://schemas.openxmlformats.org/officeDocument/2006/relationships/slide" Target="/ppt/slides/slide1.xml" Id="Rbc4675b322554868" /><Relationship Type="http://schemas.openxmlformats.org/officeDocument/2006/relationships/slide" Target="/ppt/slides/slide2.xml" Id="Re7e3e501637d43f9" /><Relationship Type="http://schemas.openxmlformats.org/officeDocument/2006/relationships/slide" Target="/ppt/slides/slide3.xml" Id="R8726fd91786148fd" /><Relationship Type="http://schemas.openxmlformats.org/officeDocument/2006/relationships/slide" Target="/ppt/slides/slide4.xml" Id="R45d504d8bb514712" /><Relationship Type="http://schemas.openxmlformats.org/officeDocument/2006/relationships/slide" Target="/ppt/slides/slide5.xml" Id="Rb117550587624d5d" /><Relationship Type="http://schemas.openxmlformats.org/officeDocument/2006/relationships/slide" Target="/ppt/slides/slide6.xml" Id="Re452063b562c4d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e651e2beaf4c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5bccb061eb402f" /><Relationship Type="http://schemas.openxmlformats.org/officeDocument/2006/relationships/theme" Target="/ppt/slideMasters/theme/theme1.xml" Id="R3d442e84759043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5bccb061eb40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d4c079832241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06866b47ed40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b840b143f248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0b46c5323144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de1efe751d4c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9198925a8b4a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ELVERUM 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Ydalirvegen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2413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arne.saethre@elverum.toyota.no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989 201 190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SPORT AS</a:t>
            </a:r>
          </a:p>
        </p:txBody>
      </p:sp>
    </p:spTree>
  </p:cSld>
  <p:clrMapOvr>
    <a:masterClrMapping xmlns:a="http://schemas.openxmlformats.org/drawingml/2006/main"/>
  </p:clrMapOvr>
</p:sld>
</file>