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f77709d6a345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30a3a996324627"/>
  </p:sldMasterIdLst>
  <p:sldIdLst>
    <p:sldId xmlns:r="http://schemas.openxmlformats.org/officeDocument/2006/relationships" id="256" r:id="R8f071187b2fe4cf3"/>
    <p:sldId xmlns:r="http://schemas.openxmlformats.org/officeDocument/2006/relationships" id="257" r:id="R8492d576813040db"/>
    <p:sldId xmlns:r="http://schemas.openxmlformats.org/officeDocument/2006/relationships" id="258" r:id="Rfe1e80a1873d4f4a"/>
    <p:sldId xmlns:r="http://schemas.openxmlformats.org/officeDocument/2006/relationships" id="259" r:id="R82bceaf0d6174bc2"/>
    <p:sldId xmlns:r="http://schemas.openxmlformats.org/officeDocument/2006/relationships" id="260" r:id="R70554100fe16474d"/>
    <p:sldId xmlns:r="http://schemas.openxmlformats.org/officeDocument/2006/relationships" id="261" r:id="R099200ae176049cd"/>
    <p:sldId xmlns:r="http://schemas.openxmlformats.org/officeDocument/2006/relationships" id="262" r:id="R21da45802c4a40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0a3a996324627" /><Relationship Type="http://schemas.openxmlformats.org/officeDocument/2006/relationships/slide" Target="/ppt/slides/slide1.xml" Id="R8f071187b2fe4cf3" /><Relationship Type="http://schemas.openxmlformats.org/officeDocument/2006/relationships/slide" Target="/ppt/slides/slide2.xml" Id="R8492d576813040db" /><Relationship Type="http://schemas.openxmlformats.org/officeDocument/2006/relationships/slide" Target="/ppt/slides/slide3.xml" Id="Rfe1e80a1873d4f4a" /><Relationship Type="http://schemas.openxmlformats.org/officeDocument/2006/relationships/slide" Target="/ppt/slides/slide4.xml" Id="R82bceaf0d6174bc2" /><Relationship Type="http://schemas.openxmlformats.org/officeDocument/2006/relationships/slide" Target="/ppt/slides/slide5.xml" Id="R70554100fe16474d" /><Relationship Type="http://schemas.openxmlformats.org/officeDocument/2006/relationships/slide" Target="/ppt/slides/slide6.xml" Id="R099200ae176049cd" /><Relationship Type="http://schemas.openxmlformats.org/officeDocument/2006/relationships/slide" Target="/ppt/slides/slide7.xml" Id="R21da45802c4a40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f8e6b015414c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a7ac6302e47e0" /><Relationship Type="http://schemas.openxmlformats.org/officeDocument/2006/relationships/theme" Target="/ppt/slideMasters/theme/theme1.xml" Id="R38bdcde98dec40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fa7ac6302e47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2f242815340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8c065b6ac44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39551b2b34a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254ab580741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a0715b8624b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0fceba0174f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f67b5555946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SPORT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14 058 389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17 156 195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Ydalirvegen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arne.saethre@elverum.toyota.no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