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d4d7f3f5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113a909d14c05"/>
  </p:sldMasterIdLst>
  <p:sldIdLst>
    <p:sldId xmlns:r="http://schemas.openxmlformats.org/officeDocument/2006/relationships" id="256" r:id="R17501fabb1834cdf"/>
    <p:sldId xmlns:r="http://schemas.openxmlformats.org/officeDocument/2006/relationships" id="257" r:id="R1eb753c998c0471b"/>
    <p:sldId xmlns:r="http://schemas.openxmlformats.org/officeDocument/2006/relationships" id="258" r:id="Rc7509895a7cb4f8c"/>
    <p:sldId xmlns:r="http://schemas.openxmlformats.org/officeDocument/2006/relationships" id="259" r:id="R986d36d0175c489b"/>
    <p:sldId xmlns:r="http://schemas.openxmlformats.org/officeDocument/2006/relationships" id="260" r:id="R705da4af7f464a09"/>
    <p:sldId xmlns:r="http://schemas.openxmlformats.org/officeDocument/2006/relationships" id="261" r:id="Rb15ca13fe1ba4558"/>
    <p:sldId xmlns:r="http://schemas.openxmlformats.org/officeDocument/2006/relationships" id="262" r:id="R470eccc42510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113a909d14c05" /><Relationship Type="http://schemas.openxmlformats.org/officeDocument/2006/relationships/slide" Target="/ppt/slides/slide1.xml" Id="R17501fabb1834cdf" /><Relationship Type="http://schemas.openxmlformats.org/officeDocument/2006/relationships/slide" Target="/ppt/slides/slide2.xml" Id="R1eb753c998c0471b" /><Relationship Type="http://schemas.openxmlformats.org/officeDocument/2006/relationships/slide" Target="/ppt/slides/slide3.xml" Id="Rc7509895a7cb4f8c" /><Relationship Type="http://schemas.openxmlformats.org/officeDocument/2006/relationships/slide" Target="/ppt/slides/slide4.xml" Id="R986d36d0175c489b" /><Relationship Type="http://schemas.openxmlformats.org/officeDocument/2006/relationships/slide" Target="/ppt/slides/slide5.xml" Id="R705da4af7f464a09" /><Relationship Type="http://schemas.openxmlformats.org/officeDocument/2006/relationships/slide" Target="/ppt/slides/slide6.xml" Id="Rb15ca13fe1ba4558" /><Relationship Type="http://schemas.openxmlformats.org/officeDocument/2006/relationships/slide" Target="/ppt/slides/slide7.xml" Id="R470eccc42510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f8b709ad1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570667f54e3c" /><Relationship Type="http://schemas.openxmlformats.org/officeDocument/2006/relationships/theme" Target="/ppt/slideMasters/theme/theme1.xml" Id="R18368f3a54f6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9570667f5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c27837e3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8bc8c927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3dc04cfd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90166a86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de62deaf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6b521cc6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e5ef0eb59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BØNNA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8 604 431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HUGO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Isbjørnveien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51 40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BØNNA INVEST AS</a:t>
            </a:r>
          </a:p>
        </p:txBody>
      </p:sp>
    </p:spTree>
  </p:cSld>
  <p:clrMapOvr>
    <a:masterClrMapping xmlns:a="http://schemas.openxmlformats.org/drawingml/2006/main"/>
  </p:clrMapOvr>
</p:sld>
</file>