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8fd290bf6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d1920fcf6465f"/>
  </p:sldMasterIdLst>
  <p:sldIdLst>
    <p:sldId xmlns:r="http://schemas.openxmlformats.org/officeDocument/2006/relationships" id="256" r:id="Rd617bb8160f84ff4"/>
    <p:sldId xmlns:r="http://schemas.openxmlformats.org/officeDocument/2006/relationships" id="257" r:id="R2856931eaf6c4456"/>
    <p:sldId xmlns:r="http://schemas.openxmlformats.org/officeDocument/2006/relationships" id="258" r:id="R5f92491b792944d3"/>
    <p:sldId xmlns:r="http://schemas.openxmlformats.org/officeDocument/2006/relationships" id="259" r:id="R835e6a35540b436c"/>
    <p:sldId xmlns:r="http://schemas.openxmlformats.org/officeDocument/2006/relationships" id="260" r:id="R55636f90314c448f"/>
    <p:sldId xmlns:r="http://schemas.openxmlformats.org/officeDocument/2006/relationships" id="261" r:id="Ra401bdf718a248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d1920fcf6465f" /><Relationship Type="http://schemas.openxmlformats.org/officeDocument/2006/relationships/slide" Target="/ppt/slides/slide1.xml" Id="Rd617bb8160f84ff4" /><Relationship Type="http://schemas.openxmlformats.org/officeDocument/2006/relationships/slide" Target="/ppt/slides/slide2.xml" Id="R2856931eaf6c4456" /><Relationship Type="http://schemas.openxmlformats.org/officeDocument/2006/relationships/slide" Target="/ppt/slides/slide3.xml" Id="R5f92491b792944d3" /><Relationship Type="http://schemas.openxmlformats.org/officeDocument/2006/relationships/slide" Target="/ppt/slides/slide4.xml" Id="R835e6a35540b436c" /><Relationship Type="http://schemas.openxmlformats.org/officeDocument/2006/relationships/slide" Target="/ppt/slides/slide5.xml" Id="R55636f90314c448f" /><Relationship Type="http://schemas.openxmlformats.org/officeDocument/2006/relationships/slide" Target="/ppt/slides/slide6.xml" Id="Ra401bdf718a248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cbb6379b446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0f64560064307" /><Relationship Type="http://schemas.openxmlformats.org/officeDocument/2006/relationships/theme" Target="/ppt/slideMasters/theme/theme1.xml" Id="R48d395949d0941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f0f6456006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136bb19af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9b77fc01e45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59191aa154b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abc27de78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3739ea587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d1718fa89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MALDE REVISJON &amp; RÅDGIVNING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MALDE REVISJON &amp; RÅDGIVNING ANS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1 748 589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143 137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1 882 282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Randabergveien 300B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svein@smalde.no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www.smalde.no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