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8dc26f54384e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603c0363544f95"/>
  </p:sldMasterIdLst>
  <p:sldIdLst>
    <p:sldId xmlns:r="http://schemas.openxmlformats.org/officeDocument/2006/relationships" id="256" r:id="Rd447f684b54a473f"/>
    <p:sldId xmlns:r="http://schemas.openxmlformats.org/officeDocument/2006/relationships" id="257" r:id="R0cfea6d7625f404c"/>
    <p:sldId xmlns:r="http://schemas.openxmlformats.org/officeDocument/2006/relationships" id="258" r:id="R22f093f08e674f96"/>
    <p:sldId xmlns:r="http://schemas.openxmlformats.org/officeDocument/2006/relationships" id="259" r:id="Re937ed352b554428"/>
    <p:sldId xmlns:r="http://schemas.openxmlformats.org/officeDocument/2006/relationships" id="260" r:id="R92a412026de2420f"/>
    <p:sldId xmlns:r="http://schemas.openxmlformats.org/officeDocument/2006/relationships" id="261" r:id="R78b61086e1e042ed"/>
    <p:sldId xmlns:r="http://schemas.openxmlformats.org/officeDocument/2006/relationships" id="262" r:id="Rb7e1a39af93e41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603c0363544f95" /><Relationship Type="http://schemas.openxmlformats.org/officeDocument/2006/relationships/slide" Target="/ppt/slides/slide1.xml" Id="Rd447f684b54a473f" /><Relationship Type="http://schemas.openxmlformats.org/officeDocument/2006/relationships/slide" Target="/ppt/slides/slide2.xml" Id="R0cfea6d7625f404c" /><Relationship Type="http://schemas.openxmlformats.org/officeDocument/2006/relationships/slide" Target="/ppt/slides/slide3.xml" Id="R22f093f08e674f96" /><Relationship Type="http://schemas.openxmlformats.org/officeDocument/2006/relationships/slide" Target="/ppt/slides/slide4.xml" Id="Re937ed352b554428" /><Relationship Type="http://schemas.openxmlformats.org/officeDocument/2006/relationships/slide" Target="/ppt/slides/slide5.xml" Id="R92a412026de2420f" /><Relationship Type="http://schemas.openxmlformats.org/officeDocument/2006/relationships/slide" Target="/ppt/slides/slide6.xml" Id="R78b61086e1e042ed" /><Relationship Type="http://schemas.openxmlformats.org/officeDocument/2006/relationships/slide" Target="/ppt/slides/slide7.xml" Id="Rb7e1a39af93e41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4aca2bace343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6683499474318" /><Relationship Type="http://schemas.openxmlformats.org/officeDocument/2006/relationships/theme" Target="/ppt/slideMasters/theme/theme1.xml" Id="Rac40f97394c04e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466834994743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b1012edda48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a1dd7c1f044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896ee490941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282c3a2674e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ecc934ced43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283e69a2d46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e80af013b4c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NALEY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NALEY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NALEY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NALEY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NALEY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NALEY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1 161 360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823 055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1 563 761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4 626 780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NALEY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ERIK NALEY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NALEY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Vestheimvegen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989 203 029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NALEY AS</a:t>
            </a:r>
          </a:p>
        </p:txBody>
      </p:sp>
    </p:spTree>
  </p:cSld>
  <p:clrMapOvr>
    <a:masterClrMapping xmlns:a="http://schemas.openxmlformats.org/drawingml/2006/main"/>
  </p:clrMapOvr>
</p:sld>
</file>