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ea3b51f6e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bfe4a8dad4639"/>
  </p:sldMasterIdLst>
  <p:sldIdLst>
    <p:sldId xmlns:r="http://schemas.openxmlformats.org/officeDocument/2006/relationships" id="256" r:id="Rf25dcd7789a64f78"/>
    <p:sldId xmlns:r="http://schemas.openxmlformats.org/officeDocument/2006/relationships" id="257" r:id="Rbceb3fb40d58446d"/>
    <p:sldId xmlns:r="http://schemas.openxmlformats.org/officeDocument/2006/relationships" id="258" r:id="Raacf2959d2f94df1"/>
    <p:sldId xmlns:r="http://schemas.openxmlformats.org/officeDocument/2006/relationships" id="259" r:id="R74672ae997794b41"/>
    <p:sldId xmlns:r="http://schemas.openxmlformats.org/officeDocument/2006/relationships" id="260" r:id="R89dacc2b18714c3b"/>
    <p:sldId xmlns:r="http://schemas.openxmlformats.org/officeDocument/2006/relationships" id="261" r:id="Rbc01871c3d8e4d20"/>
    <p:sldId xmlns:r="http://schemas.openxmlformats.org/officeDocument/2006/relationships" id="262" r:id="Rf37a3b6b6c81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bfe4a8dad4639" /><Relationship Type="http://schemas.openxmlformats.org/officeDocument/2006/relationships/slide" Target="/ppt/slides/slide1.xml" Id="Rf25dcd7789a64f78" /><Relationship Type="http://schemas.openxmlformats.org/officeDocument/2006/relationships/slide" Target="/ppt/slides/slide2.xml" Id="Rbceb3fb40d58446d" /><Relationship Type="http://schemas.openxmlformats.org/officeDocument/2006/relationships/slide" Target="/ppt/slides/slide3.xml" Id="Raacf2959d2f94df1" /><Relationship Type="http://schemas.openxmlformats.org/officeDocument/2006/relationships/slide" Target="/ppt/slides/slide4.xml" Id="R74672ae997794b41" /><Relationship Type="http://schemas.openxmlformats.org/officeDocument/2006/relationships/slide" Target="/ppt/slides/slide5.xml" Id="R89dacc2b18714c3b" /><Relationship Type="http://schemas.openxmlformats.org/officeDocument/2006/relationships/slide" Target="/ppt/slides/slide6.xml" Id="Rbc01871c3d8e4d20" /><Relationship Type="http://schemas.openxmlformats.org/officeDocument/2006/relationships/slide" Target="/ppt/slides/slide7.xml" Id="Rf37a3b6b6c81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c31b4f723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64e9663ad43bd" /><Relationship Type="http://schemas.openxmlformats.org/officeDocument/2006/relationships/theme" Target="/ppt/slideMasters/theme/theme1.xml" Id="R6b987f978eae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64e9663ad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bc0447b20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caaa3346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5ea1ca0ba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fb39037ca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9272da34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c65b48fa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08e11643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HELLEBEKKEN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4 516 729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HELLEBEKKEN JOHN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HELLEBEKKEN AS</a:t>
            </a:r>
          </a:p>
        </p:txBody>
      </p:sp>
    </p:spTree>
  </p:cSld>
  <p:clrMapOvr>
    <a:masterClrMapping xmlns:a="http://schemas.openxmlformats.org/drawingml/2006/main"/>
  </p:clrMapOvr>
</p:sld>
</file>