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4e6d955d042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1933b72e14043"/>
  </p:sldMasterIdLst>
  <p:sldIdLst>
    <p:sldId xmlns:r="http://schemas.openxmlformats.org/officeDocument/2006/relationships" id="256" r:id="R1df84f8b57a2497c"/>
    <p:sldId xmlns:r="http://schemas.openxmlformats.org/officeDocument/2006/relationships" id="257" r:id="Rd1dc5a373cc541dc"/>
    <p:sldId xmlns:r="http://schemas.openxmlformats.org/officeDocument/2006/relationships" id="258" r:id="Rc70dff1632584159"/>
    <p:sldId xmlns:r="http://schemas.openxmlformats.org/officeDocument/2006/relationships" id="259" r:id="R1ac9a761b1cc4c01"/>
    <p:sldId xmlns:r="http://schemas.openxmlformats.org/officeDocument/2006/relationships" id="260" r:id="R2c49a4abb0524466"/>
    <p:sldId xmlns:r="http://schemas.openxmlformats.org/officeDocument/2006/relationships" id="261" r:id="R7eeefdd933c74900"/>
    <p:sldId xmlns:r="http://schemas.openxmlformats.org/officeDocument/2006/relationships" id="262" r:id="R2487b16ff57b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1933b72e14043" /><Relationship Type="http://schemas.openxmlformats.org/officeDocument/2006/relationships/slide" Target="/ppt/slides/slide1.xml" Id="R1df84f8b57a2497c" /><Relationship Type="http://schemas.openxmlformats.org/officeDocument/2006/relationships/slide" Target="/ppt/slides/slide2.xml" Id="Rd1dc5a373cc541dc" /><Relationship Type="http://schemas.openxmlformats.org/officeDocument/2006/relationships/slide" Target="/ppt/slides/slide3.xml" Id="Rc70dff1632584159" /><Relationship Type="http://schemas.openxmlformats.org/officeDocument/2006/relationships/slide" Target="/ppt/slides/slide4.xml" Id="R1ac9a761b1cc4c01" /><Relationship Type="http://schemas.openxmlformats.org/officeDocument/2006/relationships/slide" Target="/ppt/slides/slide5.xml" Id="R2c49a4abb0524466" /><Relationship Type="http://schemas.openxmlformats.org/officeDocument/2006/relationships/slide" Target="/ppt/slides/slide6.xml" Id="R7eeefdd933c74900" /><Relationship Type="http://schemas.openxmlformats.org/officeDocument/2006/relationships/slide" Target="/ppt/slides/slide7.xml" Id="R2487b16ff57b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254025d95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831fbb1a24320" /><Relationship Type="http://schemas.openxmlformats.org/officeDocument/2006/relationships/theme" Target="/ppt/slideMasters/theme/theme1.xml" Id="R7d2374b87c68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831fbb1a2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53b2a193e4a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c12072d20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865b5926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9da0dfdfd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4bbde999b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1129d72a4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9076fa9ff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1 003 216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9 148 943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LANGSHOLDT KLAUS INGARD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Ordfører Thorbjørnsens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989 203 401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LANING AS</a:t>
            </a:r>
          </a:p>
        </p:txBody>
      </p:sp>
    </p:spTree>
  </p:cSld>
  <p:clrMapOvr>
    <a:masterClrMapping xmlns:a="http://schemas.openxmlformats.org/drawingml/2006/main"/>
  </p:clrMapOvr>
</p:sld>
</file>