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846bfe301548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d92aac61f44cd0"/>
  </p:sldMasterIdLst>
  <p:sldIdLst>
    <p:sldId xmlns:r="http://schemas.openxmlformats.org/officeDocument/2006/relationships" id="256" r:id="Rbf593af7cf6e47a8"/>
    <p:sldId xmlns:r="http://schemas.openxmlformats.org/officeDocument/2006/relationships" id="257" r:id="R5f5eeda334054a0b"/>
    <p:sldId xmlns:r="http://schemas.openxmlformats.org/officeDocument/2006/relationships" id="258" r:id="R7b61cfd6cdff4ea7"/>
    <p:sldId xmlns:r="http://schemas.openxmlformats.org/officeDocument/2006/relationships" id="259" r:id="R2a4eb433ad9d45d3"/>
    <p:sldId xmlns:r="http://schemas.openxmlformats.org/officeDocument/2006/relationships" id="260" r:id="R33722864a28f4e9c"/>
    <p:sldId xmlns:r="http://schemas.openxmlformats.org/officeDocument/2006/relationships" id="261" r:id="R7cb31f2d31b14f58"/>
    <p:sldId xmlns:r="http://schemas.openxmlformats.org/officeDocument/2006/relationships" id="262" r:id="R3f37aaa55eb14b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92aac61f44cd0" /><Relationship Type="http://schemas.openxmlformats.org/officeDocument/2006/relationships/slide" Target="/ppt/slides/slide1.xml" Id="Rbf593af7cf6e47a8" /><Relationship Type="http://schemas.openxmlformats.org/officeDocument/2006/relationships/slide" Target="/ppt/slides/slide2.xml" Id="R5f5eeda334054a0b" /><Relationship Type="http://schemas.openxmlformats.org/officeDocument/2006/relationships/slide" Target="/ppt/slides/slide3.xml" Id="R7b61cfd6cdff4ea7" /><Relationship Type="http://schemas.openxmlformats.org/officeDocument/2006/relationships/slide" Target="/ppt/slides/slide4.xml" Id="R2a4eb433ad9d45d3" /><Relationship Type="http://schemas.openxmlformats.org/officeDocument/2006/relationships/slide" Target="/ppt/slides/slide5.xml" Id="R33722864a28f4e9c" /><Relationship Type="http://schemas.openxmlformats.org/officeDocument/2006/relationships/slide" Target="/ppt/slides/slide6.xml" Id="R7cb31f2d31b14f58" /><Relationship Type="http://schemas.openxmlformats.org/officeDocument/2006/relationships/slide" Target="/ppt/slides/slide7.xml" Id="R3f37aaa55eb14b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9561ab18a841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7efbd9522426f" /><Relationship Type="http://schemas.openxmlformats.org/officeDocument/2006/relationships/theme" Target="/ppt/slideMasters/theme/theme1.xml" Id="R682841361d3448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c7efbd952242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6cf345e664a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0f6cb721c41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6c8ce65ac49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71b6ffb2344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6a0e5c8be43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2104307a247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00c9b36ad4c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ANGRE INVEST AS ble etablert [år] og holder til i Flatdal.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725 840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18 714 753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34 127 490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51 313 468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ANGRE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Sundbøhaugvegen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3841 Flatdal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05 70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989 203 525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ANGRE INVEST AS</a:t>
            </a:r>
          </a:p>
        </p:txBody>
      </p:sp>
    </p:spTree>
  </p:cSld>
  <p:clrMapOvr>
    <a:masterClrMapping xmlns:a="http://schemas.openxmlformats.org/drawingml/2006/main"/>
  </p:clrMapOvr>
</p:sld>
</file>