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4631c0453e45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3fd42bdb3448ba"/>
  </p:sldMasterIdLst>
  <p:sldIdLst>
    <p:sldId xmlns:r="http://schemas.openxmlformats.org/officeDocument/2006/relationships" id="256" r:id="R839aa4c4eb374a0f"/>
    <p:sldId xmlns:r="http://schemas.openxmlformats.org/officeDocument/2006/relationships" id="257" r:id="Rd7a2205e345542b8"/>
    <p:sldId xmlns:r="http://schemas.openxmlformats.org/officeDocument/2006/relationships" id="258" r:id="Red7b275241824319"/>
    <p:sldId xmlns:r="http://schemas.openxmlformats.org/officeDocument/2006/relationships" id="259" r:id="R97fb7bb6d4994c13"/>
    <p:sldId xmlns:r="http://schemas.openxmlformats.org/officeDocument/2006/relationships" id="260" r:id="R9f62fdc8e0b74fdd"/>
    <p:sldId xmlns:r="http://schemas.openxmlformats.org/officeDocument/2006/relationships" id="261" r:id="R8e1b62144e5a4d28"/>
    <p:sldId xmlns:r="http://schemas.openxmlformats.org/officeDocument/2006/relationships" id="262" r:id="Rf541cabef58049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fd42bdb3448ba" /><Relationship Type="http://schemas.openxmlformats.org/officeDocument/2006/relationships/slide" Target="/ppt/slides/slide1.xml" Id="R839aa4c4eb374a0f" /><Relationship Type="http://schemas.openxmlformats.org/officeDocument/2006/relationships/slide" Target="/ppt/slides/slide2.xml" Id="Rd7a2205e345542b8" /><Relationship Type="http://schemas.openxmlformats.org/officeDocument/2006/relationships/slide" Target="/ppt/slides/slide3.xml" Id="Red7b275241824319" /><Relationship Type="http://schemas.openxmlformats.org/officeDocument/2006/relationships/slide" Target="/ppt/slides/slide4.xml" Id="R97fb7bb6d4994c13" /><Relationship Type="http://schemas.openxmlformats.org/officeDocument/2006/relationships/slide" Target="/ppt/slides/slide5.xml" Id="R9f62fdc8e0b74fdd" /><Relationship Type="http://schemas.openxmlformats.org/officeDocument/2006/relationships/slide" Target="/ppt/slides/slide6.xml" Id="R8e1b62144e5a4d28" /><Relationship Type="http://schemas.openxmlformats.org/officeDocument/2006/relationships/slide" Target="/ppt/slides/slide7.xml" Id="Rf541cabef58049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def82e0c04a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c959b533143b3" /><Relationship Type="http://schemas.openxmlformats.org/officeDocument/2006/relationships/theme" Target="/ppt/slideMasters/theme/theme1.xml" Id="R6eb1201731744f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dc959b533143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63eacdedd41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866d2e1e74a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07522824a47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478b0a72849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ef0c7baef48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50d0cf1854c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608db22a647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HBP INVEST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6 280 469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21 232 703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23 279 881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POULSEN HENRIK BECH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Rørestrandsveien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3186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07 38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HBP INVEST AS</a:t>
            </a:r>
          </a:p>
        </p:txBody>
      </p:sp>
    </p:spTree>
  </p:cSld>
  <p:clrMapOvr>
    <a:masterClrMapping xmlns:a="http://schemas.openxmlformats.org/drawingml/2006/main"/>
  </p:clrMapOvr>
</p:sld>
</file>