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ebfb0d9fc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8b10e59f74a92"/>
  </p:sldMasterIdLst>
  <p:sldIdLst>
    <p:sldId xmlns:r="http://schemas.openxmlformats.org/officeDocument/2006/relationships" id="256" r:id="R31424facc4c94148"/>
    <p:sldId xmlns:r="http://schemas.openxmlformats.org/officeDocument/2006/relationships" id="257" r:id="Raa1385dd9ad14766"/>
    <p:sldId xmlns:r="http://schemas.openxmlformats.org/officeDocument/2006/relationships" id="258" r:id="Rbf6409f9cc4f4f5d"/>
    <p:sldId xmlns:r="http://schemas.openxmlformats.org/officeDocument/2006/relationships" id="259" r:id="R8ebb17737e0d43e2"/>
    <p:sldId xmlns:r="http://schemas.openxmlformats.org/officeDocument/2006/relationships" id="260" r:id="R809c6e3a59e54674"/>
    <p:sldId xmlns:r="http://schemas.openxmlformats.org/officeDocument/2006/relationships" id="261" r:id="Rc3433c63e1844afb"/>
    <p:sldId xmlns:r="http://schemas.openxmlformats.org/officeDocument/2006/relationships" id="262" r:id="R01d855123f95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8b10e59f74a92" /><Relationship Type="http://schemas.openxmlformats.org/officeDocument/2006/relationships/slide" Target="/ppt/slides/slide1.xml" Id="R31424facc4c94148" /><Relationship Type="http://schemas.openxmlformats.org/officeDocument/2006/relationships/slide" Target="/ppt/slides/slide2.xml" Id="Raa1385dd9ad14766" /><Relationship Type="http://schemas.openxmlformats.org/officeDocument/2006/relationships/slide" Target="/ppt/slides/slide3.xml" Id="Rbf6409f9cc4f4f5d" /><Relationship Type="http://schemas.openxmlformats.org/officeDocument/2006/relationships/slide" Target="/ppt/slides/slide4.xml" Id="R8ebb17737e0d43e2" /><Relationship Type="http://schemas.openxmlformats.org/officeDocument/2006/relationships/slide" Target="/ppt/slides/slide5.xml" Id="R809c6e3a59e54674" /><Relationship Type="http://schemas.openxmlformats.org/officeDocument/2006/relationships/slide" Target="/ppt/slides/slide6.xml" Id="Rc3433c63e1844afb" /><Relationship Type="http://schemas.openxmlformats.org/officeDocument/2006/relationships/slide" Target="/ppt/slides/slide7.xml" Id="R01d855123f95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fa944b677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6f6af1fc4774" /><Relationship Type="http://schemas.openxmlformats.org/officeDocument/2006/relationships/theme" Target="/ppt/slideMasters/theme/theme1.xml" Id="Ra9f0892e96ec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66f6af1fc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fe333642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97ac90ef6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bffcffd7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c1a3ce5c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ed0cb166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8d6d5a75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4d4a76e6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TOPPE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TOPPE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3 885 212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9 610 189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JANNICKE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ROALD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TROND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TOPPE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TOPPE HOLDING AS</a:t>
            </a:r>
          </a:p>
        </p:txBody>
      </p:sp>
    </p:spTree>
  </p:cSld>
  <p:clrMapOvr>
    <a:masterClrMapping xmlns:a="http://schemas.openxmlformats.org/drawingml/2006/main"/>
  </p:clrMapOvr>
</p:sld>
</file>