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5926a2dfd34b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a13945854d411e"/>
  </p:sldMasterIdLst>
  <p:sldIdLst>
    <p:sldId xmlns:r="http://schemas.openxmlformats.org/officeDocument/2006/relationships" id="256" r:id="R084e14c799974aab"/>
    <p:sldId xmlns:r="http://schemas.openxmlformats.org/officeDocument/2006/relationships" id="257" r:id="R8d9f3b702233484b"/>
    <p:sldId xmlns:r="http://schemas.openxmlformats.org/officeDocument/2006/relationships" id="258" r:id="R68e78d37f3e7476c"/>
    <p:sldId xmlns:r="http://schemas.openxmlformats.org/officeDocument/2006/relationships" id="259" r:id="R1a84b373cae24a00"/>
    <p:sldId xmlns:r="http://schemas.openxmlformats.org/officeDocument/2006/relationships" id="260" r:id="R1691cfd4256e44b1"/>
    <p:sldId xmlns:r="http://schemas.openxmlformats.org/officeDocument/2006/relationships" id="261" r:id="Re21361f81479488e"/>
    <p:sldId xmlns:r="http://schemas.openxmlformats.org/officeDocument/2006/relationships" id="262" r:id="R2e00f4cd1add4c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a13945854d411e" /><Relationship Type="http://schemas.openxmlformats.org/officeDocument/2006/relationships/slide" Target="/ppt/slides/slide1.xml" Id="R084e14c799974aab" /><Relationship Type="http://schemas.openxmlformats.org/officeDocument/2006/relationships/slide" Target="/ppt/slides/slide2.xml" Id="R8d9f3b702233484b" /><Relationship Type="http://schemas.openxmlformats.org/officeDocument/2006/relationships/slide" Target="/ppt/slides/slide3.xml" Id="R68e78d37f3e7476c" /><Relationship Type="http://schemas.openxmlformats.org/officeDocument/2006/relationships/slide" Target="/ppt/slides/slide4.xml" Id="R1a84b373cae24a00" /><Relationship Type="http://schemas.openxmlformats.org/officeDocument/2006/relationships/slide" Target="/ppt/slides/slide5.xml" Id="R1691cfd4256e44b1" /><Relationship Type="http://schemas.openxmlformats.org/officeDocument/2006/relationships/slide" Target="/ppt/slides/slide6.xml" Id="Re21361f81479488e" /><Relationship Type="http://schemas.openxmlformats.org/officeDocument/2006/relationships/slide" Target="/ppt/slides/slide7.xml" Id="R2e00f4cd1add4c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e348f5a4714e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ccfcecab94a8f" /><Relationship Type="http://schemas.openxmlformats.org/officeDocument/2006/relationships/theme" Target="/ppt/slideMasters/theme/theme1.xml" Id="Ra9829c44baa345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1ccfcecab94a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24030112b43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4f9438d434a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8df6557ab46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6c82bb01d40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1ae4e15b14f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60b70d77a4e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d2d0ff4ad47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ROALD TOPPE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TOPPE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TOPPE HOLDING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TOPPE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TOPPE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TOPPE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1 933 321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11 176 577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11 457 458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TOPPE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TOPPE ROALD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TOPPE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TOPPE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Salhusvegen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5131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989 204 963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TOPPE HOLDING AS</a:t>
            </a:r>
          </a:p>
        </p:txBody>
      </p:sp>
    </p:spTree>
  </p:cSld>
  <p:clrMapOvr>
    <a:masterClrMapping xmlns:a="http://schemas.openxmlformats.org/drawingml/2006/main"/>
  </p:clrMapOvr>
</p:sld>
</file>