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0f256590e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9fd30c3584fc3"/>
  </p:sldMasterIdLst>
  <p:sldIdLst>
    <p:sldId xmlns:r="http://schemas.openxmlformats.org/officeDocument/2006/relationships" id="256" r:id="R6d41a93b65b24be3"/>
    <p:sldId xmlns:r="http://schemas.openxmlformats.org/officeDocument/2006/relationships" id="257" r:id="Rcb7b6e4485334540"/>
    <p:sldId xmlns:r="http://schemas.openxmlformats.org/officeDocument/2006/relationships" id="258" r:id="Ra9b23f15edc3484d"/>
    <p:sldId xmlns:r="http://schemas.openxmlformats.org/officeDocument/2006/relationships" id="259" r:id="R766511c7f69f458e"/>
    <p:sldId xmlns:r="http://schemas.openxmlformats.org/officeDocument/2006/relationships" id="260" r:id="Re5793021708646a6"/>
    <p:sldId xmlns:r="http://schemas.openxmlformats.org/officeDocument/2006/relationships" id="261" r:id="R901294bec820488e"/>
    <p:sldId xmlns:r="http://schemas.openxmlformats.org/officeDocument/2006/relationships" id="262" r:id="R9c795775ecd9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9fd30c3584fc3" /><Relationship Type="http://schemas.openxmlformats.org/officeDocument/2006/relationships/slide" Target="/ppt/slides/slide1.xml" Id="R6d41a93b65b24be3" /><Relationship Type="http://schemas.openxmlformats.org/officeDocument/2006/relationships/slide" Target="/ppt/slides/slide2.xml" Id="Rcb7b6e4485334540" /><Relationship Type="http://schemas.openxmlformats.org/officeDocument/2006/relationships/slide" Target="/ppt/slides/slide3.xml" Id="Ra9b23f15edc3484d" /><Relationship Type="http://schemas.openxmlformats.org/officeDocument/2006/relationships/slide" Target="/ppt/slides/slide4.xml" Id="R766511c7f69f458e" /><Relationship Type="http://schemas.openxmlformats.org/officeDocument/2006/relationships/slide" Target="/ppt/slides/slide5.xml" Id="Re5793021708646a6" /><Relationship Type="http://schemas.openxmlformats.org/officeDocument/2006/relationships/slide" Target="/ppt/slides/slide6.xml" Id="R901294bec820488e" /><Relationship Type="http://schemas.openxmlformats.org/officeDocument/2006/relationships/slide" Target="/ppt/slides/slide7.xml" Id="R9c795775ecd9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53b6e4da7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d39fdf2044e77" /><Relationship Type="http://schemas.openxmlformats.org/officeDocument/2006/relationships/theme" Target="/ppt/slideMasters/theme/theme1.xml" Id="Rf80f420cb636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d39fdf204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d66000db4e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4faabb78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3cf3fe0f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fbcee234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f5de4266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478e5f59047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7d7b9d262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BERGSTRØM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7 823 165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91 647 228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BERNHARD BERGSTRØM HEGBOM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Steinborgveien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BERGSTRØM AS</a:t>
            </a:r>
          </a:p>
        </p:txBody>
      </p:sp>
    </p:spTree>
  </p:cSld>
  <p:clrMapOvr>
    <a:masterClrMapping xmlns:a="http://schemas.openxmlformats.org/drawingml/2006/main"/>
  </p:clrMapOvr>
</p:sld>
</file>