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c7d974f1c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419b9907f48ee"/>
  </p:sldMasterIdLst>
  <p:sldIdLst>
    <p:sldId xmlns:r="http://schemas.openxmlformats.org/officeDocument/2006/relationships" id="256" r:id="R627f70dbf7434cad"/>
    <p:sldId xmlns:r="http://schemas.openxmlformats.org/officeDocument/2006/relationships" id="257" r:id="Rffd93d6a75b94ab1"/>
    <p:sldId xmlns:r="http://schemas.openxmlformats.org/officeDocument/2006/relationships" id="258" r:id="Rd274d3ad66444978"/>
    <p:sldId xmlns:r="http://schemas.openxmlformats.org/officeDocument/2006/relationships" id="259" r:id="R26cb228ba9f54b0b"/>
    <p:sldId xmlns:r="http://schemas.openxmlformats.org/officeDocument/2006/relationships" id="260" r:id="R03ed6efb05fb4df4"/>
    <p:sldId xmlns:r="http://schemas.openxmlformats.org/officeDocument/2006/relationships" id="261" r:id="Rde308f2da4ae4d8b"/>
    <p:sldId xmlns:r="http://schemas.openxmlformats.org/officeDocument/2006/relationships" id="262" r:id="R6b096223acbc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419b9907f48ee" /><Relationship Type="http://schemas.openxmlformats.org/officeDocument/2006/relationships/slide" Target="/ppt/slides/slide1.xml" Id="R627f70dbf7434cad" /><Relationship Type="http://schemas.openxmlformats.org/officeDocument/2006/relationships/slide" Target="/ppt/slides/slide2.xml" Id="Rffd93d6a75b94ab1" /><Relationship Type="http://schemas.openxmlformats.org/officeDocument/2006/relationships/slide" Target="/ppt/slides/slide3.xml" Id="Rd274d3ad66444978" /><Relationship Type="http://schemas.openxmlformats.org/officeDocument/2006/relationships/slide" Target="/ppt/slides/slide4.xml" Id="R26cb228ba9f54b0b" /><Relationship Type="http://schemas.openxmlformats.org/officeDocument/2006/relationships/slide" Target="/ppt/slides/slide5.xml" Id="R03ed6efb05fb4df4" /><Relationship Type="http://schemas.openxmlformats.org/officeDocument/2006/relationships/slide" Target="/ppt/slides/slide6.xml" Id="Rde308f2da4ae4d8b" /><Relationship Type="http://schemas.openxmlformats.org/officeDocument/2006/relationships/slide" Target="/ppt/slides/slide7.xml" Id="R6b096223acbc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f3ff0fa04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84fafd4d46f2" /><Relationship Type="http://schemas.openxmlformats.org/officeDocument/2006/relationships/theme" Target="/ppt/slideMasters/theme/theme1.xml" Id="Rc99563907533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984fafd4d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05a1aac1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13646755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8f2c466f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45d17ef4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aa467a71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3cdf4f8f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e35914bd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8 695 643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205 939 762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60,3 %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HAGEN SOMMERSETH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HAGEN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