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4183bb9cfd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7275a309a648e7"/>
  </p:sldMasterIdLst>
  <p:sldIdLst>
    <p:sldId xmlns:r="http://schemas.openxmlformats.org/officeDocument/2006/relationships" id="256" r:id="R457c26b9f1754f8e"/>
    <p:sldId xmlns:r="http://schemas.openxmlformats.org/officeDocument/2006/relationships" id="257" r:id="R88b52d9b14df4873"/>
    <p:sldId xmlns:r="http://schemas.openxmlformats.org/officeDocument/2006/relationships" id="258" r:id="R29d45a5b3dee4b7e"/>
    <p:sldId xmlns:r="http://schemas.openxmlformats.org/officeDocument/2006/relationships" id="259" r:id="R1931335a8b64494e"/>
    <p:sldId xmlns:r="http://schemas.openxmlformats.org/officeDocument/2006/relationships" id="260" r:id="R4d0e2b8828634398"/>
    <p:sldId xmlns:r="http://schemas.openxmlformats.org/officeDocument/2006/relationships" id="261" r:id="R6287315be24841ce"/>
    <p:sldId xmlns:r="http://schemas.openxmlformats.org/officeDocument/2006/relationships" id="262" r:id="Re463e280faf84e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275a309a648e7" /><Relationship Type="http://schemas.openxmlformats.org/officeDocument/2006/relationships/slide" Target="/ppt/slides/slide1.xml" Id="R457c26b9f1754f8e" /><Relationship Type="http://schemas.openxmlformats.org/officeDocument/2006/relationships/slide" Target="/ppt/slides/slide2.xml" Id="R88b52d9b14df4873" /><Relationship Type="http://schemas.openxmlformats.org/officeDocument/2006/relationships/slide" Target="/ppt/slides/slide3.xml" Id="R29d45a5b3dee4b7e" /><Relationship Type="http://schemas.openxmlformats.org/officeDocument/2006/relationships/slide" Target="/ppt/slides/slide4.xml" Id="R1931335a8b64494e" /><Relationship Type="http://schemas.openxmlformats.org/officeDocument/2006/relationships/slide" Target="/ppt/slides/slide5.xml" Id="R4d0e2b8828634398" /><Relationship Type="http://schemas.openxmlformats.org/officeDocument/2006/relationships/slide" Target="/ppt/slides/slide6.xml" Id="R6287315be24841ce" /><Relationship Type="http://schemas.openxmlformats.org/officeDocument/2006/relationships/slide" Target="/ppt/slides/slide7.xml" Id="Re463e280faf84e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c3acb7caf46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d5d4645a142a2" /><Relationship Type="http://schemas.openxmlformats.org/officeDocument/2006/relationships/theme" Target="/ppt/slideMasters/theme/theme1.xml" Id="Rb1f30669f0e746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3d5d4645a142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4bf54af3240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31d6f028546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29d44a1b34a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401a129ac42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ad6e09f0f4b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2465239b344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16fb965fb45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EXIT HOLDING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2 134 959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6 565 325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6 565 325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Myggveien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989 205 137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EXIT HOLDING AS</a:t>
            </a:r>
          </a:p>
        </p:txBody>
      </p:sp>
    </p:spTree>
  </p:cSld>
  <p:clrMapOvr>
    <a:masterClrMapping xmlns:a="http://schemas.openxmlformats.org/drawingml/2006/main"/>
  </p:clrMapOvr>
</p:sld>
</file>