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ef169c2b8f40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952d1a048f4f1b"/>
  </p:sldMasterIdLst>
  <p:sldIdLst>
    <p:sldId xmlns:r="http://schemas.openxmlformats.org/officeDocument/2006/relationships" id="256" r:id="R704245a9638545b8"/>
    <p:sldId xmlns:r="http://schemas.openxmlformats.org/officeDocument/2006/relationships" id="257" r:id="R84d337e24ef84e3b"/>
    <p:sldId xmlns:r="http://schemas.openxmlformats.org/officeDocument/2006/relationships" id="258" r:id="Rdfa7d781a1e840a2"/>
    <p:sldId xmlns:r="http://schemas.openxmlformats.org/officeDocument/2006/relationships" id="259" r:id="R81046b78bd7343ee"/>
    <p:sldId xmlns:r="http://schemas.openxmlformats.org/officeDocument/2006/relationships" id="260" r:id="R0102cc2391454d34"/>
    <p:sldId xmlns:r="http://schemas.openxmlformats.org/officeDocument/2006/relationships" id="261" r:id="R3b0a5d339e2c4114"/>
    <p:sldId xmlns:r="http://schemas.openxmlformats.org/officeDocument/2006/relationships" id="262" r:id="Rbbd80194b0534d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952d1a048f4f1b" /><Relationship Type="http://schemas.openxmlformats.org/officeDocument/2006/relationships/slide" Target="/ppt/slides/slide1.xml" Id="R704245a9638545b8" /><Relationship Type="http://schemas.openxmlformats.org/officeDocument/2006/relationships/slide" Target="/ppt/slides/slide2.xml" Id="R84d337e24ef84e3b" /><Relationship Type="http://schemas.openxmlformats.org/officeDocument/2006/relationships/slide" Target="/ppt/slides/slide3.xml" Id="Rdfa7d781a1e840a2" /><Relationship Type="http://schemas.openxmlformats.org/officeDocument/2006/relationships/slide" Target="/ppt/slides/slide4.xml" Id="R81046b78bd7343ee" /><Relationship Type="http://schemas.openxmlformats.org/officeDocument/2006/relationships/slide" Target="/ppt/slides/slide5.xml" Id="R0102cc2391454d34" /><Relationship Type="http://schemas.openxmlformats.org/officeDocument/2006/relationships/slide" Target="/ppt/slides/slide6.xml" Id="R3b0a5d339e2c4114" /><Relationship Type="http://schemas.openxmlformats.org/officeDocument/2006/relationships/slide" Target="/ppt/slides/slide7.xml" Id="Rbbd80194b0534d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db0eaf0cca47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f118302cd45ac" /><Relationship Type="http://schemas.openxmlformats.org/officeDocument/2006/relationships/theme" Target="/ppt/slideMasters/theme/theme1.xml" Id="R21a74261b78449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ef118302cd45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63c62ad7446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da0c81bab42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416d4644c41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52ffdbd274a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842a203ad41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c645d79f845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df2d395ce44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BJR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−184 562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JØRGEN ROSLI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Frognerseterveien 48A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989 205 234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BJR HOLDING AS</a:t>
            </a:r>
          </a:p>
        </p:txBody>
      </p:sp>
    </p:spTree>
  </p:cSld>
  <p:clrMapOvr>
    <a:masterClrMapping xmlns:a="http://schemas.openxmlformats.org/drawingml/2006/main"/>
  </p:clrMapOvr>
</p:sld>
</file>