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07294e8dbe40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42e4ede6f54400b"/>
  </p:sldMasterIdLst>
  <p:sldIdLst>
    <p:sldId xmlns:r="http://schemas.openxmlformats.org/officeDocument/2006/relationships" id="256" r:id="R9d7b01a642144b39"/>
    <p:sldId xmlns:r="http://schemas.openxmlformats.org/officeDocument/2006/relationships" id="257" r:id="Re46a185aed794735"/>
    <p:sldId xmlns:r="http://schemas.openxmlformats.org/officeDocument/2006/relationships" id="258" r:id="Rf63d9c571b9e4364"/>
    <p:sldId xmlns:r="http://schemas.openxmlformats.org/officeDocument/2006/relationships" id="259" r:id="Ra1967f6886f8420c"/>
    <p:sldId xmlns:r="http://schemas.openxmlformats.org/officeDocument/2006/relationships" id="260" r:id="Rc3a9e8dc0de949f4"/>
    <p:sldId xmlns:r="http://schemas.openxmlformats.org/officeDocument/2006/relationships" id="261" r:id="R7b10add1a2ba4d1a"/>
    <p:sldId xmlns:r="http://schemas.openxmlformats.org/officeDocument/2006/relationships" id="262" r:id="Rf456bd9c1717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2e4ede6f54400b" /><Relationship Type="http://schemas.openxmlformats.org/officeDocument/2006/relationships/slide" Target="/ppt/slides/slide1.xml" Id="R9d7b01a642144b39" /><Relationship Type="http://schemas.openxmlformats.org/officeDocument/2006/relationships/slide" Target="/ppt/slides/slide2.xml" Id="Re46a185aed794735" /><Relationship Type="http://schemas.openxmlformats.org/officeDocument/2006/relationships/slide" Target="/ppt/slides/slide3.xml" Id="Rf63d9c571b9e4364" /><Relationship Type="http://schemas.openxmlformats.org/officeDocument/2006/relationships/slide" Target="/ppt/slides/slide4.xml" Id="Ra1967f6886f8420c" /><Relationship Type="http://schemas.openxmlformats.org/officeDocument/2006/relationships/slide" Target="/ppt/slides/slide5.xml" Id="Rc3a9e8dc0de949f4" /><Relationship Type="http://schemas.openxmlformats.org/officeDocument/2006/relationships/slide" Target="/ppt/slides/slide6.xml" Id="R7b10add1a2ba4d1a" /><Relationship Type="http://schemas.openxmlformats.org/officeDocument/2006/relationships/slide" Target="/ppt/slides/slide7.xml" Id="Rf456bd9c1717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67060eda8f462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4407d28db4666" /><Relationship Type="http://schemas.openxmlformats.org/officeDocument/2006/relationships/theme" Target="/ppt/slideMasters/theme/theme1.xml" Id="R6d827c7f29dc44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064407d28db466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cd30e44c44c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0e1c192f6943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596e576664fc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6b738c02d648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02c7788da94a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7dcd8ba41a4da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cd74b75e6148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FLIS &amp; MUR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&amp; MUR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FLIS &amp; MUR INVEST AS ble etablert [år] og holder til i Nyborg.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&amp; MUR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&amp; MUR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&amp; MUR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991 844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−848 167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−804 570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2 228 022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2 609 069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&amp; MUR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HELLEBØ KNUT ERIK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HENNING LOHFF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&amp; MUR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Knut Erik Hellebø, Liakroken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989 205 323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FLIS &amp; MUR INVEST AS</a:t>
            </a:r>
          </a:p>
        </p:txBody>
      </p:sp>
    </p:spTree>
  </p:cSld>
  <p:clrMapOvr>
    <a:masterClrMapping xmlns:a="http://schemas.openxmlformats.org/drawingml/2006/main"/>
  </p:clrMapOvr>
</p:sld>
</file>