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f057bf86c9ae422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81e9b00859bb4757"/>
  </p:sldMasterIdLst>
  <p:sldIdLst>
    <p:sldId xmlns:r="http://schemas.openxmlformats.org/officeDocument/2006/relationships" id="256" r:id="Rbe6b18d824494faa"/>
    <p:sldId xmlns:r="http://schemas.openxmlformats.org/officeDocument/2006/relationships" id="257" r:id="Ra7a3a1108bfc4316"/>
    <p:sldId xmlns:r="http://schemas.openxmlformats.org/officeDocument/2006/relationships" id="258" r:id="R95b1d59f9e5e4cd2"/>
    <p:sldId xmlns:r="http://schemas.openxmlformats.org/officeDocument/2006/relationships" id="259" r:id="R14653b13b6194ad7"/>
    <p:sldId xmlns:r="http://schemas.openxmlformats.org/officeDocument/2006/relationships" id="260" r:id="R2aad30bcaefe43ab"/>
    <p:sldId xmlns:r="http://schemas.openxmlformats.org/officeDocument/2006/relationships" id="261" r:id="Rfec87e590afb4495"/>
    <p:sldId xmlns:r="http://schemas.openxmlformats.org/officeDocument/2006/relationships" id="262" r:id="R1aa4f1a5df614db2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81e9b00859bb4757" /><Relationship Type="http://schemas.openxmlformats.org/officeDocument/2006/relationships/slide" Target="/ppt/slides/slide1.xml" Id="Rbe6b18d824494faa" /><Relationship Type="http://schemas.openxmlformats.org/officeDocument/2006/relationships/slide" Target="/ppt/slides/slide2.xml" Id="Ra7a3a1108bfc4316" /><Relationship Type="http://schemas.openxmlformats.org/officeDocument/2006/relationships/slide" Target="/ppt/slides/slide3.xml" Id="R95b1d59f9e5e4cd2" /><Relationship Type="http://schemas.openxmlformats.org/officeDocument/2006/relationships/slide" Target="/ppt/slides/slide4.xml" Id="R14653b13b6194ad7" /><Relationship Type="http://schemas.openxmlformats.org/officeDocument/2006/relationships/slide" Target="/ppt/slides/slide5.xml" Id="R2aad30bcaefe43ab" /><Relationship Type="http://schemas.openxmlformats.org/officeDocument/2006/relationships/slide" Target="/ppt/slides/slide6.xml" Id="Rfec87e590afb4495" /><Relationship Type="http://schemas.openxmlformats.org/officeDocument/2006/relationships/slide" Target="/ppt/slides/slide7.xml" Id="R1aa4f1a5df614db2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836478f06c1441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ba4060b313447a" /><Relationship Type="http://schemas.openxmlformats.org/officeDocument/2006/relationships/theme" Target="/ppt/slideMasters/theme/theme1.xml" Id="Rffa797acaafe4ea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cba4060b313447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53a1ed09401417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6c409949ac347b1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6084aa9ed394ab6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5db0c2cd380431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d283b1bfadc4c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e28b73bc412495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617e260fd72480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SABBASEN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SABBASEN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68 711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−110 394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−75 958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3 834 044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5 000 122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STEINAR SABBASEN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Vestengveien 17B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1182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989 205 714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SABBASEN AS</a:t>
            </a:r>
          </a:p>
        </p:txBody>
      </p:sp>
    </p:spTree>
  </p:cSld>
  <p:clrMapOvr>
    <a:masterClrMapping xmlns:a="http://schemas.openxmlformats.org/drawingml/2006/main"/>
  </p:clrMapOvr>
</p:sld>
</file>