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05c365fe9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ef3dcc161f4b1f"/>
  </p:sldMasterIdLst>
  <p:sldIdLst>
    <p:sldId xmlns:r="http://schemas.openxmlformats.org/officeDocument/2006/relationships" id="256" r:id="R055a76e455d046aa"/>
    <p:sldId xmlns:r="http://schemas.openxmlformats.org/officeDocument/2006/relationships" id="257" r:id="Rbbe2bd2a8ad545cf"/>
    <p:sldId xmlns:r="http://schemas.openxmlformats.org/officeDocument/2006/relationships" id="258" r:id="Re2f5e805b6ce4982"/>
    <p:sldId xmlns:r="http://schemas.openxmlformats.org/officeDocument/2006/relationships" id="259" r:id="R66ce1e8889ce4573"/>
    <p:sldId xmlns:r="http://schemas.openxmlformats.org/officeDocument/2006/relationships" id="260" r:id="R74b59f278dcb491e"/>
    <p:sldId xmlns:r="http://schemas.openxmlformats.org/officeDocument/2006/relationships" id="261" r:id="R35d0ace690654762"/>
    <p:sldId xmlns:r="http://schemas.openxmlformats.org/officeDocument/2006/relationships" id="262" r:id="R597d6b409455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f3dcc161f4b1f" /><Relationship Type="http://schemas.openxmlformats.org/officeDocument/2006/relationships/slide" Target="/ppt/slides/slide1.xml" Id="R055a76e455d046aa" /><Relationship Type="http://schemas.openxmlformats.org/officeDocument/2006/relationships/slide" Target="/ppt/slides/slide2.xml" Id="Rbbe2bd2a8ad545cf" /><Relationship Type="http://schemas.openxmlformats.org/officeDocument/2006/relationships/slide" Target="/ppt/slides/slide3.xml" Id="Re2f5e805b6ce4982" /><Relationship Type="http://schemas.openxmlformats.org/officeDocument/2006/relationships/slide" Target="/ppt/slides/slide4.xml" Id="R66ce1e8889ce4573" /><Relationship Type="http://schemas.openxmlformats.org/officeDocument/2006/relationships/slide" Target="/ppt/slides/slide5.xml" Id="R74b59f278dcb491e" /><Relationship Type="http://schemas.openxmlformats.org/officeDocument/2006/relationships/slide" Target="/ppt/slides/slide6.xml" Id="R35d0ace690654762" /><Relationship Type="http://schemas.openxmlformats.org/officeDocument/2006/relationships/slide" Target="/ppt/slides/slide7.xml" Id="R597d6b409455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be13bf649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5655731346e5" /><Relationship Type="http://schemas.openxmlformats.org/officeDocument/2006/relationships/theme" Target="/ppt/slideMasters/theme/theme1.xml" Id="R8829a28b03ec4b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f56557313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998b1318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7e3aacb9f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74c864a32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57b05d895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252e87ee1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bf7137080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8dc89a55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OLAV KROGSTAD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KROGSTAD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5 757 694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OLAV KROGSTAD AS</a:t>
            </a:r>
          </a:p>
        </p:txBody>
      </p:sp>
    </p:spTree>
  </p:cSld>
  <p:clrMapOvr>
    <a:masterClrMapping xmlns:a="http://schemas.openxmlformats.org/drawingml/2006/main"/>
  </p:clrMapOvr>
</p:sld>
</file>