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8a646701c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76406eb1f4c25"/>
  </p:sldMasterIdLst>
  <p:sldIdLst>
    <p:sldId xmlns:r="http://schemas.openxmlformats.org/officeDocument/2006/relationships" id="256" r:id="Rfb68aa4d5ead4706"/>
    <p:sldId xmlns:r="http://schemas.openxmlformats.org/officeDocument/2006/relationships" id="257" r:id="R6a2da6d5881a4a2b"/>
    <p:sldId xmlns:r="http://schemas.openxmlformats.org/officeDocument/2006/relationships" id="258" r:id="R00f981b09746476e"/>
    <p:sldId xmlns:r="http://schemas.openxmlformats.org/officeDocument/2006/relationships" id="259" r:id="Re5b31e5aab6242a1"/>
    <p:sldId xmlns:r="http://schemas.openxmlformats.org/officeDocument/2006/relationships" id="260" r:id="R80e2c20fc29b491a"/>
    <p:sldId xmlns:r="http://schemas.openxmlformats.org/officeDocument/2006/relationships" id="261" r:id="R917a10a4e75d4df8"/>
    <p:sldId xmlns:r="http://schemas.openxmlformats.org/officeDocument/2006/relationships" id="262" r:id="R26ba25c68eaf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76406eb1f4c25" /><Relationship Type="http://schemas.openxmlformats.org/officeDocument/2006/relationships/slide" Target="/ppt/slides/slide1.xml" Id="Rfb68aa4d5ead4706" /><Relationship Type="http://schemas.openxmlformats.org/officeDocument/2006/relationships/slide" Target="/ppt/slides/slide2.xml" Id="R6a2da6d5881a4a2b" /><Relationship Type="http://schemas.openxmlformats.org/officeDocument/2006/relationships/slide" Target="/ppt/slides/slide3.xml" Id="R00f981b09746476e" /><Relationship Type="http://schemas.openxmlformats.org/officeDocument/2006/relationships/slide" Target="/ppt/slides/slide4.xml" Id="Re5b31e5aab6242a1" /><Relationship Type="http://schemas.openxmlformats.org/officeDocument/2006/relationships/slide" Target="/ppt/slides/slide5.xml" Id="R80e2c20fc29b491a" /><Relationship Type="http://schemas.openxmlformats.org/officeDocument/2006/relationships/slide" Target="/ppt/slides/slide6.xml" Id="R917a10a4e75d4df8" /><Relationship Type="http://schemas.openxmlformats.org/officeDocument/2006/relationships/slide" Target="/ppt/slides/slide7.xml" Id="R26ba25c68eaf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72105d0aa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ef278474a4330" /><Relationship Type="http://schemas.openxmlformats.org/officeDocument/2006/relationships/theme" Target="/ppt/slideMasters/theme/theme1.xml" Id="R8a02203e1349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ef278474a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d349c81de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f5ba2076f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6f73b9905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374949b9d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7e578f47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32d51d04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abecfd43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VALSKAAR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26 832 726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