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4d7befcd9144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80d3eaec73453d"/>
  </p:sldMasterIdLst>
  <p:sldIdLst>
    <p:sldId xmlns:r="http://schemas.openxmlformats.org/officeDocument/2006/relationships" id="256" r:id="Rd5c6107c633b458d"/>
    <p:sldId xmlns:r="http://schemas.openxmlformats.org/officeDocument/2006/relationships" id="257" r:id="R22be939ca7bc42f1"/>
    <p:sldId xmlns:r="http://schemas.openxmlformats.org/officeDocument/2006/relationships" id="258" r:id="R139e1a93c23041cf"/>
    <p:sldId xmlns:r="http://schemas.openxmlformats.org/officeDocument/2006/relationships" id="259" r:id="R73277bd48adb4f8f"/>
    <p:sldId xmlns:r="http://schemas.openxmlformats.org/officeDocument/2006/relationships" id="260" r:id="R0d63aa45e57343fa"/>
    <p:sldId xmlns:r="http://schemas.openxmlformats.org/officeDocument/2006/relationships" id="261" r:id="R9253b65487024e8b"/>
    <p:sldId xmlns:r="http://schemas.openxmlformats.org/officeDocument/2006/relationships" id="262" r:id="Rae59ce2b41e744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80d3eaec73453d" /><Relationship Type="http://schemas.openxmlformats.org/officeDocument/2006/relationships/slide" Target="/ppt/slides/slide1.xml" Id="Rd5c6107c633b458d" /><Relationship Type="http://schemas.openxmlformats.org/officeDocument/2006/relationships/slide" Target="/ppt/slides/slide2.xml" Id="R22be939ca7bc42f1" /><Relationship Type="http://schemas.openxmlformats.org/officeDocument/2006/relationships/slide" Target="/ppt/slides/slide3.xml" Id="R139e1a93c23041cf" /><Relationship Type="http://schemas.openxmlformats.org/officeDocument/2006/relationships/slide" Target="/ppt/slides/slide4.xml" Id="R73277bd48adb4f8f" /><Relationship Type="http://schemas.openxmlformats.org/officeDocument/2006/relationships/slide" Target="/ppt/slides/slide5.xml" Id="R0d63aa45e57343fa" /><Relationship Type="http://schemas.openxmlformats.org/officeDocument/2006/relationships/slide" Target="/ppt/slides/slide6.xml" Id="R9253b65487024e8b" /><Relationship Type="http://schemas.openxmlformats.org/officeDocument/2006/relationships/slide" Target="/ppt/slides/slide7.xml" Id="Rae59ce2b41e744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1571d7c7084d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ec0c3f7cd47c3" /><Relationship Type="http://schemas.openxmlformats.org/officeDocument/2006/relationships/theme" Target="/ppt/slideMasters/theme/theme1.xml" Id="Rc0107dc9ff934c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eec0c3f7cd47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1b78948a943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6bddc3f3b4b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d7556432947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2440e33aa4f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1ec80d29445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e2ea5c0fe4b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b45bcd75143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1 379 394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67 888 214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90 647 186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LINDVALL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192C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989 207 881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 FORVALTNING AS</a:t>
            </a:r>
          </a:p>
        </p:txBody>
      </p:sp>
    </p:spTree>
  </p:cSld>
  <p:clrMapOvr>
    <a:masterClrMapping xmlns:a="http://schemas.openxmlformats.org/drawingml/2006/main"/>
  </p:clrMapOvr>
</p:sld>
</file>