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d2b4e94f5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167855ca44c98"/>
  </p:sldMasterIdLst>
  <p:sldIdLst>
    <p:sldId xmlns:r="http://schemas.openxmlformats.org/officeDocument/2006/relationships" id="256" r:id="Rc4e97e1c69874f9e"/>
    <p:sldId xmlns:r="http://schemas.openxmlformats.org/officeDocument/2006/relationships" id="257" r:id="Reffaba7f00c04221"/>
    <p:sldId xmlns:r="http://schemas.openxmlformats.org/officeDocument/2006/relationships" id="258" r:id="R3616c1bfa1a24c8a"/>
    <p:sldId xmlns:r="http://schemas.openxmlformats.org/officeDocument/2006/relationships" id="259" r:id="R700686335a8a42da"/>
    <p:sldId xmlns:r="http://schemas.openxmlformats.org/officeDocument/2006/relationships" id="260" r:id="R740e49b87c894b51"/>
    <p:sldId xmlns:r="http://schemas.openxmlformats.org/officeDocument/2006/relationships" id="261" r:id="R3a0c8a3f49104821"/>
    <p:sldId xmlns:r="http://schemas.openxmlformats.org/officeDocument/2006/relationships" id="262" r:id="R18846e92521b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167855ca44c98" /><Relationship Type="http://schemas.openxmlformats.org/officeDocument/2006/relationships/slide" Target="/ppt/slides/slide1.xml" Id="Rc4e97e1c69874f9e" /><Relationship Type="http://schemas.openxmlformats.org/officeDocument/2006/relationships/slide" Target="/ppt/slides/slide2.xml" Id="Reffaba7f00c04221" /><Relationship Type="http://schemas.openxmlformats.org/officeDocument/2006/relationships/slide" Target="/ppt/slides/slide3.xml" Id="R3616c1bfa1a24c8a" /><Relationship Type="http://schemas.openxmlformats.org/officeDocument/2006/relationships/slide" Target="/ppt/slides/slide4.xml" Id="R700686335a8a42da" /><Relationship Type="http://schemas.openxmlformats.org/officeDocument/2006/relationships/slide" Target="/ppt/slides/slide5.xml" Id="R740e49b87c894b51" /><Relationship Type="http://schemas.openxmlformats.org/officeDocument/2006/relationships/slide" Target="/ppt/slides/slide6.xml" Id="R3a0c8a3f49104821" /><Relationship Type="http://schemas.openxmlformats.org/officeDocument/2006/relationships/slide" Target="/ppt/slides/slide7.xml" Id="R18846e92521b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bcc69e9e6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a1a69d62148ca" /><Relationship Type="http://schemas.openxmlformats.org/officeDocument/2006/relationships/theme" Target="/ppt/slideMasters/theme/theme1.xml" Id="R06bddb0d5ef8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a1a69d621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2919531cb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cd35632c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cd6b1c9bb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585dc4d65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3cc98bc2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91aa5447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68632c70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−9 966 046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172 386 272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868 636 207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1 102 586 087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TED HALVARD SKATTUM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 GROUP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NIKSKA HOLDING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SMITH SKATTUM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SMITH SKATTUM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89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